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86" r:id="rId2"/>
  </p:sldMasterIdLst>
  <p:notesMasterIdLst>
    <p:notesMasterId r:id="rId57"/>
  </p:notesMasterIdLst>
  <p:handoutMasterIdLst>
    <p:handoutMasterId r:id="rId58"/>
  </p:handoutMasterIdLst>
  <p:sldIdLst>
    <p:sldId id="258" r:id="rId3"/>
    <p:sldId id="1631" r:id="rId4"/>
    <p:sldId id="1678" r:id="rId5"/>
    <p:sldId id="1677" r:id="rId6"/>
    <p:sldId id="1679" r:id="rId7"/>
    <p:sldId id="1676" r:id="rId8"/>
    <p:sldId id="1635" r:id="rId9"/>
    <p:sldId id="1634" r:id="rId10"/>
    <p:sldId id="1642" r:id="rId11"/>
    <p:sldId id="1640" r:id="rId12"/>
    <p:sldId id="1637" r:id="rId13"/>
    <p:sldId id="1644" r:id="rId14"/>
    <p:sldId id="1641" r:id="rId15"/>
    <p:sldId id="1636" r:id="rId16"/>
    <p:sldId id="1639" r:id="rId17"/>
    <p:sldId id="1643" r:id="rId18"/>
    <p:sldId id="1638" r:id="rId19"/>
    <p:sldId id="1645" r:id="rId20"/>
    <p:sldId id="1646" r:id="rId21"/>
    <p:sldId id="1633" r:id="rId22"/>
    <p:sldId id="1649" r:id="rId23"/>
    <p:sldId id="1650" r:id="rId24"/>
    <p:sldId id="1680" r:id="rId25"/>
    <p:sldId id="1651" r:id="rId26"/>
    <p:sldId id="1652" r:id="rId27"/>
    <p:sldId id="1681" r:id="rId28"/>
    <p:sldId id="1653" r:id="rId29"/>
    <p:sldId id="1682" r:id="rId30"/>
    <p:sldId id="1658" r:id="rId31"/>
    <p:sldId id="1683" r:id="rId32"/>
    <p:sldId id="1659" r:id="rId33"/>
    <p:sldId id="1684" r:id="rId34"/>
    <p:sldId id="1655" r:id="rId35"/>
    <p:sldId id="1685" r:id="rId36"/>
    <p:sldId id="1657" r:id="rId37"/>
    <p:sldId id="1663" r:id="rId38"/>
    <p:sldId id="1661" r:id="rId39"/>
    <p:sldId id="1686" r:id="rId40"/>
    <p:sldId id="1662" r:id="rId41"/>
    <p:sldId id="1664" r:id="rId42"/>
    <p:sldId id="1687" r:id="rId43"/>
    <p:sldId id="1689" r:id="rId44"/>
    <p:sldId id="1688" r:id="rId45"/>
    <p:sldId id="1665" r:id="rId46"/>
    <p:sldId id="1668" r:id="rId47"/>
    <p:sldId id="1674" r:id="rId48"/>
    <p:sldId id="1669" r:id="rId49"/>
    <p:sldId id="1667" r:id="rId50"/>
    <p:sldId id="1666" r:id="rId51"/>
    <p:sldId id="1670" r:id="rId52"/>
    <p:sldId id="1671" r:id="rId53"/>
    <p:sldId id="1675" r:id="rId54"/>
    <p:sldId id="1672" r:id="rId55"/>
    <p:sldId id="1593" r:id="rId56"/>
  </p:sldIdLst>
  <p:sldSz cx="12192000" cy="6858000"/>
  <p:notesSz cx="6858000" cy="9144000"/>
  <p:embeddedFontLst>
    <p:embeddedFont>
      <p:font typeface="Amazon Ember" panose="020B0603020204020204" pitchFamily="34" charset="0"/>
      <p:regular r:id="rId59"/>
      <p:bold r:id="rId60"/>
      <p:italic r:id="rId61"/>
      <p:boldItalic r:id="rId62"/>
    </p:embeddedFont>
    <p:embeddedFont>
      <p:font typeface="Amazon Ember Display" panose="020B0603020204020204" pitchFamily="34" charset="0"/>
      <p:regular r:id="rId63"/>
      <p:bold r:id="rId64"/>
      <p:italic r:id="rId65"/>
      <p:boldItalic r:id="rId66"/>
    </p:embeddedFont>
    <p:embeddedFont>
      <p:font typeface="Amazon Ember Heavy" panose="020B0603020204020204" pitchFamily="34" charset="0"/>
      <p:bold r:id="rId67"/>
      <p:italic r:id="rId68"/>
      <p:boldItalic r:id="rId69"/>
    </p:embeddedFont>
    <p:embeddedFont>
      <p:font typeface="Lora" pitchFamily="2" charset="77"/>
      <p:regular r:id="rId70"/>
      <p:bold r:id="rId71"/>
      <p:italic r:id="rId72"/>
      <p:boldItalic r:id="rId73"/>
    </p:embeddedFont>
    <p:embeddedFont>
      <p:font typeface="Lucida Console" panose="020B0609040504020204" pitchFamily="49" charset="0"/>
      <p:regular r:id="rId74"/>
    </p:embeddedFont>
    <p:embeddedFont>
      <p:font typeface="Segoe UI" panose="020B0502040204020203" pitchFamily="34" charset="0"/>
      <p:regular r:id="rId75"/>
      <p:bold r:id="rId76"/>
      <p:italic r:id="rId77"/>
      <p:boldItalic r:id="rId7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25896864-DF69-40F5-8CB7-E9E220E900ED}">
          <p14:sldIdLst>
            <p14:sldId id="258"/>
            <p14:sldId id="1631"/>
            <p14:sldId id="1678"/>
            <p14:sldId id="1677"/>
            <p14:sldId id="1679"/>
            <p14:sldId id="1676"/>
            <p14:sldId id="1635"/>
            <p14:sldId id="1634"/>
            <p14:sldId id="1642"/>
            <p14:sldId id="1640"/>
            <p14:sldId id="1637"/>
            <p14:sldId id="1644"/>
            <p14:sldId id="1641"/>
            <p14:sldId id="1636"/>
            <p14:sldId id="1639"/>
            <p14:sldId id="1643"/>
            <p14:sldId id="1638"/>
            <p14:sldId id="1645"/>
            <p14:sldId id="1646"/>
            <p14:sldId id="1633"/>
            <p14:sldId id="1649"/>
          </p14:sldIdLst>
        </p14:section>
        <p14:section name="About the future" id="{DE76B10F-4749-0E43-97D1-FD79F82960B4}">
          <p14:sldIdLst>
            <p14:sldId id="1650"/>
            <p14:sldId id="1680"/>
            <p14:sldId id="1651"/>
            <p14:sldId id="1652"/>
            <p14:sldId id="1681"/>
            <p14:sldId id="1653"/>
            <p14:sldId id="1682"/>
            <p14:sldId id="1658"/>
            <p14:sldId id="1683"/>
            <p14:sldId id="1659"/>
            <p14:sldId id="1684"/>
            <p14:sldId id="1655"/>
            <p14:sldId id="1685"/>
            <p14:sldId id="1657"/>
            <p14:sldId id="1663"/>
            <p14:sldId id="1661"/>
            <p14:sldId id="1686"/>
            <p14:sldId id="1662"/>
            <p14:sldId id="1664"/>
            <p14:sldId id="1687"/>
            <p14:sldId id="1689"/>
            <p14:sldId id="1688"/>
          </p14:sldIdLst>
        </p14:section>
        <p14:section name="Tech" id="{3FB7308E-D9C2-F24B-8211-DBE92AD820C1}">
          <p14:sldIdLst>
            <p14:sldId id="1665"/>
            <p14:sldId id="1668"/>
            <p14:sldId id="1674"/>
            <p14:sldId id="1669"/>
            <p14:sldId id="1667"/>
            <p14:sldId id="1666"/>
            <p14:sldId id="1670"/>
            <p14:sldId id="1671"/>
            <p14:sldId id="1675"/>
            <p14:sldId id="1672"/>
            <p14:sldId id="159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ela Sylcott" initials="AS" lastIdx="1" clrIdx="0">
    <p:extLst>
      <p:ext uri="{19B8F6BF-5375-455C-9EA6-DF929625EA0E}">
        <p15:presenceInfo xmlns:p15="http://schemas.microsoft.com/office/powerpoint/2012/main" userId="a657808d9f8d3c9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C8FF"/>
    <a:srgbClr val="5DADFD"/>
    <a:srgbClr val="702FA0"/>
    <a:srgbClr val="FFFFFF"/>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6281" autoAdjust="0"/>
  </p:normalViewPr>
  <p:slideViewPr>
    <p:cSldViewPr snapToGrid="0">
      <p:cViewPr varScale="1">
        <p:scale>
          <a:sx n="166" d="100"/>
          <a:sy n="166" d="100"/>
        </p:scale>
        <p:origin x="504" y="184"/>
      </p:cViewPr>
      <p:guideLst/>
    </p:cSldViewPr>
  </p:slideViewPr>
  <p:outlineViewPr>
    <p:cViewPr>
      <p:scale>
        <a:sx n="33" d="100"/>
        <a:sy n="33" d="100"/>
      </p:scale>
      <p:origin x="0" y="-168"/>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81" d="100"/>
          <a:sy n="81" d="100"/>
        </p:scale>
        <p:origin x="304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handoutMaster" Target="handoutMasters/handoutMaster1.xml"/><Relationship Id="rId74" Type="http://schemas.openxmlformats.org/officeDocument/2006/relationships/font" Target="fonts/font16.fntdata"/><Relationship Id="rId79"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font" Target="fonts/font3.fntdata"/><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Welcome to the AWS Unlocking the potential of IoT in Travel and Hospitality Session. I’m SriHari Thotapalli, Principal Solutions Architect for AWS Travel &amp; Hospitality. We are grateful that you’re able to join us today.</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Abstract:</a:t>
            </a:r>
            <a:br>
              <a:rPr lang="en-US" dirty="0"/>
            </a:br>
            <a:r>
              <a:rPr lang="en-US" dirty="0"/>
              <a:t>Travel and hospitality companies looking to meet customer expectations and differentiate themselves from their competitors are turning to the Internet of Things (IoT). In this session, you will learn how early adopters are using IoT to develop connected kitchen and hotel room experiences, implement airline bag tracking solutions and aircraft turn tracking solutions, and more. Discover how you can take advantage of the latest IoT advancements to improve your business outcomes. </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a:t>
            </a:fld>
            <a:endParaRPr lang="en-US"/>
          </a:p>
        </p:txBody>
      </p:sp>
    </p:spTree>
    <p:extLst>
      <p:ext uri="{BB962C8B-B14F-4D97-AF65-F5344CB8AC3E}">
        <p14:creationId xmlns:p14="http://schemas.microsoft.com/office/powerpoint/2010/main" val="2788382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73066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973233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01059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407938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945965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546910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575661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643649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74036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CAA1041-9B3C-439E-B0CD-6B58F9A3AC8B}"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1567475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196518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022780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92261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59403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00290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738378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510397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23777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72494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453698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023493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spcBef>
                <a:spcPts val="20"/>
              </a:spcBef>
            </a:pPr>
            <a:r>
              <a:rPr lang="en-US" dirty="0"/>
              <a:t>We could categorize these forces into 3 main pillars: SHARING (in a future where all humans and machines will be connected in an ecosystem supported by the Internet), SCREENING (in the sense that, one day, humans will interact with screens everywhere), and COGNIFYING (when any thing NOT interactive, will be considered broken). I remember how excited I got with this positive view of the future of humankind, and how I found myself asking: "what's takings us so long?"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692190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556260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022220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441790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185765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645425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1328864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192490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018693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6990835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422844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171171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b="1" i="0" dirty="0">
                <a:solidFill>
                  <a:srgbClr val="222222"/>
                </a:solidFill>
                <a:effectLst/>
                <a:latin typeface="Helvetica" pitchFamily="2" charset="0"/>
              </a:rPr>
              <a:t>Biometrics: Uses and Abuses</a:t>
            </a:r>
            <a:br>
              <a:rPr lang="en-GB" b="1" i="0" dirty="0">
                <a:solidFill>
                  <a:srgbClr val="222222"/>
                </a:solidFill>
                <a:effectLst/>
                <a:latin typeface="Helvetica" pitchFamily="2" charset="0"/>
              </a:rPr>
            </a:br>
            <a:r>
              <a:rPr lang="en-US" dirty="0"/>
              <a:t>https://</a:t>
            </a:r>
            <a:r>
              <a:rPr lang="en-US" dirty="0" err="1"/>
              <a:t>www.schneier.com</a:t>
            </a:r>
            <a:r>
              <a:rPr lang="en-US" dirty="0"/>
              <a:t>/essays/archives/1999/08/</a:t>
            </a:r>
            <a:r>
              <a:rPr lang="en-US" dirty="0" err="1"/>
              <a:t>biometrics_uses_and.html</a:t>
            </a:r>
            <a:r>
              <a:rPr lang="en-US" dirty="0"/>
              <a:t> </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b="1" i="0" dirty="0">
                <a:solidFill>
                  <a:srgbClr val="1E1D1C"/>
                </a:solidFill>
                <a:effectLst/>
                <a:latin typeface="Lora" pitchFamily="2" charset="77"/>
              </a:rPr>
              <a:t>How does Pico work?</a:t>
            </a:r>
            <a:br>
              <a:rPr lang="en-US" b="0" i="0" dirty="0">
                <a:solidFill>
                  <a:srgbClr val="1E1D1C"/>
                </a:solidFill>
                <a:effectLst/>
                <a:latin typeface="Lora" pitchFamily="2" charset="77"/>
              </a:rPr>
            </a:br>
            <a:r>
              <a:rPr lang="en-US" b="0" i="0" dirty="0">
                <a:solidFill>
                  <a:srgbClr val="1E1D1C"/>
                </a:solidFill>
                <a:effectLst/>
                <a:latin typeface="Lora" pitchFamily="2" charset="77"/>
              </a:rPr>
              <a:t>https://</a:t>
            </a:r>
            <a:r>
              <a:rPr lang="en-US" b="0" i="0" dirty="0" err="1">
                <a:solidFill>
                  <a:srgbClr val="1E1D1C"/>
                </a:solidFill>
                <a:effectLst/>
                <a:latin typeface="Lora" pitchFamily="2" charset="77"/>
              </a:rPr>
              <a:t>www.cl.cam.ac.uk</a:t>
            </a:r>
            <a:r>
              <a:rPr lang="en-US" b="0" i="0" dirty="0">
                <a:solidFill>
                  <a:srgbClr val="1E1D1C"/>
                </a:solidFill>
                <a:effectLst/>
                <a:latin typeface="Lora" pitchFamily="2" charset="77"/>
              </a:rPr>
              <a:t>/~fms27/</a:t>
            </a:r>
            <a:r>
              <a:rPr lang="en-US" b="0" i="0" dirty="0" err="1">
                <a:solidFill>
                  <a:srgbClr val="1E1D1C"/>
                </a:solidFill>
                <a:effectLst/>
                <a:latin typeface="Lora" pitchFamily="2" charset="77"/>
              </a:rPr>
              <a:t>pico</a:t>
            </a:r>
            <a:r>
              <a:rPr lang="en-US" b="0" i="0" dirty="0">
                <a:solidFill>
                  <a:srgbClr val="1E1D1C"/>
                </a:solidFill>
                <a:effectLst/>
                <a:latin typeface="Lora" pitchFamily="2" charset="77"/>
              </a:rPr>
              <a:t>/technical/</a:t>
            </a:r>
            <a:endParaRPr lang="en-GB" b="0" i="0" dirty="0">
              <a:solidFill>
                <a:srgbClr val="1E1D1C"/>
              </a:solidFill>
              <a:effectLst/>
              <a:latin typeface="Lora" pitchFamily="2" charset="77"/>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9755498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b="1" i="0" dirty="0">
                <a:solidFill>
                  <a:srgbClr val="222222"/>
                </a:solidFill>
                <a:effectLst/>
                <a:latin typeface="Helvetica" pitchFamily="2" charset="0"/>
              </a:rPr>
              <a:t>Biometrics: Uses and Abuses</a:t>
            </a:r>
            <a:br>
              <a:rPr lang="en-GB" b="1" i="0" dirty="0">
                <a:solidFill>
                  <a:srgbClr val="222222"/>
                </a:solidFill>
                <a:effectLst/>
                <a:latin typeface="Helvetica" pitchFamily="2" charset="0"/>
              </a:rPr>
            </a:br>
            <a:r>
              <a:rPr lang="en-US" dirty="0"/>
              <a:t>https://</a:t>
            </a:r>
            <a:r>
              <a:rPr lang="en-US" dirty="0" err="1"/>
              <a:t>www.schneier.com</a:t>
            </a:r>
            <a:r>
              <a:rPr lang="en-US" dirty="0"/>
              <a:t>/essays/archives/1999/08/</a:t>
            </a:r>
            <a:r>
              <a:rPr lang="en-US" dirty="0" err="1"/>
              <a:t>biometrics_uses_and.html</a:t>
            </a:r>
            <a:r>
              <a:rPr lang="en-US" dirty="0"/>
              <a:t> </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b="1" i="0" dirty="0">
                <a:solidFill>
                  <a:srgbClr val="1E1D1C"/>
                </a:solidFill>
                <a:effectLst/>
                <a:latin typeface="Lora" pitchFamily="2" charset="77"/>
              </a:rPr>
              <a:t>How does Pico work?</a:t>
            </a:r>
            <a:br>
              <a:rPr lang="en-US" b="0" i="0" dirty="0">
                <a:solidFill>
                  <a:srgbClr val="1E1D1C"/>
                </a:solidFill>
                <a:effectLst/>
                <a:latin typeface="Lora" pitchFamily="2" charset="77"/>
              </a:rPr>
            </a:br>
            <a:r>
              <a:rPr lang="en-US" b="0" i="0" dirty="0">
                <a:solidFill>
                  <a:srgbClr val="1E1D1C"/>
                </a:solidFill>
                <a:effectLst/>
                <a:latin typeface="Lora" pitchFamily="2" charset="77"/>
              </a:rPr>
              <a:t>https://</a:t>
            </a:r>
            <a:r>
              <a:rPr lang="en-US" b="0" i="0" dirty="0" err="1">
                <a:solidFill>
                  <a:srgbClr val="1E1D1C"/>
                </a:solidFill>
                <a:effectLst/>
                <a:latin typeface="Lora" pitchFamily="2" charset="77"/>
              </a:rPr>
              <a:t>www.cl.cam.ac.uk</a:t>
            </a:r>
            <a:r>
              <a:rPr lang="en-US" b="0" i="0" dirty="0">
                <a:solidFill>
                  <a:srgbClr val="1E1D1C"/>
                </a:solidFill>
                <a:effectLst/>
                <a:latin typeface="Lora" pitchFamily="2" charset="77"/>
              </a:rPr>
              <a:t>/~fms27/</a:t>
            </a:r>
            <a:r>
              <a:rPr lang="en-US" b="0" i="0" dirty="0" err="1">
                <a:solidFill>
                  <a:srgbClr val="1E1D1C"/>
                </a:solidFill>
                <a:effectLst/>
                <a:latin typeface="Lora" pitchFamily="2" charset="77"/>
              </a:rPr>
              <a:t>pico</a:t>
            </a:r>
            <a:r>
              <a:rPr lang="en-US" b="0" i="0" dirty="0">
                <a:solidFill>
                  <a:srgbClr val="1E1D1C"/>
                </a:solidFill>
                <a:effectLst/>
                <a:latin typeface="Lora" pitchFamily="2" charset="77"/>
              </a:rPr>
              <a:t>/technical/</a:t>
            </a:r>
            <a:endParaRPr lang="en-GB" b="0" i="0" dirty="0">
              <a:solidFill>
                <a:srgbClr val="1E1D1C"/>
              </a:solidFill>
              <a:effectLst/>
              <a:latin typeface="Lora" pitchFamily="2" charset="77"/>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8858205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CAA1041-9B3C-439E-B0CD-6B58F9A3AC8B}" type="slidenum">
              <a:rPr kumimoji="0" lang="en-US" sz="1000" b="0" i="0" u="none" strike="noStrike" kern="1200" cap="none" spc="0" normalizeH="0" baseline="0" noProof="0" smtClean="0">
                <a:ln>
                  <a:noFill/>
                </a:ln>
                <a:solidFill>
                  <a:srgbClr val="000000"/>
                </a:solidFill>
                <a:effectLst/>
                <a:uLnTx/>
                <a:uFillTx/>
                <a:latin typeface="Amazon Ember"/>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42</a:t>
            </a:fld>
            <a:endParaRPr kumimoji="0" lang="en-US" sz="1000" b="0" i="0" u="none" strike="noStrike" kern="1200" cap="none" spc="0" normalizeH="0" baseline="0" noProof="0" dirty="0">
              <a:ln>
                <a:noFill/>
              </a:ln>
              <a:solidFill>
                <a:srgbClr val="000000"/>
              </a:solidFill>
              <a:effectLst/>
              <a:uLnTx/>
              <a:uFillTx/>
              <a:latin typeface="Amazon Ember"/>
              <a:ea typeface="+mn-ea"/>
              <a:cs typeface="+mn-cs"/>
            </a:endParaRPr>
          </a:p>
        </p:txBody>
      </p:sp>
    </p:spTree>
    <p:extLst>
      <p:ext uri="{BB962C8B-B14F-4D97-AF65-F5344CB8AC3E}">
        <p14:creationId xmlns:p14="http://schemas.microsoft.com/office/powerpoint/2010/main" val="3269445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3687310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6361629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801649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5369335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8913010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2384410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252950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If you think that's too much content in one go, then you are probably right. To make it easier to digest, we'll break the session into 3 parts. First, we will work backwards from the cognifying goal, to understand why we need all 3 pillars. Then, we will see how the building blocks connect with one another from the ground up. And finally, I'll share with you the hyper links to the specifications and source code that you need to integrate your applications into this ecosystem TODAY.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588165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9715898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55857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58816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74580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30451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ea typeface="Segoe UI" pitchFamily="34" charset="0"/>
            </a:endParaRPr>
          </a:p>
        </p:txBody>
      </p:sp>
      <p:sp>
        <p:nvSpPr>
          <p:cNvPr id="6" name="Date Placeholder 5"/>
          <p:cNvSpPr>
            <a:spLocks noGrp="1"/>
          </p:cNvSpPr>
          <p:nvPr>
            <p:ph type="dt" idx="12"/>
          </p:nvPr>
        </p:nvSpPr>
        <p:spPr/>
        <p:txBody>
          <a:bodyPr/>
          <a:lstStyle/>
          <a:p>
            <a:fld id="{542F96DF-134D-4F6A-BFA6-E032E504EEEB}" type="datetime8">
              <a:rPr lang="en-US" smtClean="0"/>
              <a:t>3/11/24 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561624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0"/>
            <a:ext cx="3741492" cy="1078334"/>
          </a:xfrm>
          <a:prstGeom prst="rect">
            <a:avLst/>
          </a:prstGeom>
        </p:spPr>
      </p:pic>
    </p:spTree>
    <p:extLst>
      <p:ext uri="{BB962C8B-B14F-4D97-AF65-F5344CB8AC3E}">
        <p14:creationId xmlns:p14="http://schemas.microsoft.com/office/powerpoint/2010/main" val="293074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0"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pos="6000" userDrawn="1">
          <p15:clr>
            <a:srgbClr val="FBAE40"/>
          </p15:clr>
        </p15:guide>
        <p15:guide id="3" orient="horz" pos="2904" userDrawn="1">
          <p15:clr>
            <a:srgbClr val="FBAE40"/>
          </p15:clr>
        </p15:guide>
        <p15:guide id="4" orient="horz" pos="163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US"/>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US"/>
              <a:t>Click icon to add picture</a:t>
            </a:r>
            <a:endParaRPr lang="en-US" dirty="0"/>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718036"/>
            <a:ext cx="7658100"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2023, Amazon Web Services, Inc. or its affiliates. All rights reserved.</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385638"/>
            <a:ext cx="7658100"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310970"/>
            <a:ext cx="5600700" cy="593742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381000" y="1725611"/>
            <a:ext cx="5600700" cy="4522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B89BD6-E679-4C7B-96C2-7C36AE29EA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270000"/>
          </a:xfrm>
        </p:spPr>
        <p:txBody>
          <a:bodyPr/>
          <a:lstStyle>
            <a:lvl1pPr marL="0" indent="0">
              <a:spcAft>
                <a:spcPts val="600"/>
              </a:spcAft>
              <a:buNone/>
              <a:defRPr sz="1600"/>
            </a:lvl1pPr>
          </a:lstStyle>
          <a:p>
            <a:pPr lvl="0"/>
            <a:r>
              <a:rPr lang="en-US" dirty="0"/>
              <a:t>Speaker contact info (email or socials)</a:t>
            </a:r>
          </a:p>
        </p:txBody>
      </p:sp>
      <p:pic>
        <p:nvPicPr>
          <p:cNvPr id="15" name="Picture 14">
            <a:extLst>
              <a:ext uri="{FF2B5EF4-FFF2-40B4-BE49-F238E27FC236}">
                <a16:creationId xmlns:a16="http://schemas.microsoft.com/office/drawing/2014/main" id="{432F842A-70BA-4077-9AA4-5FBE998F76B3}"/>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6" name="TextBox 15">
            <a:extLst>
              <a:ext uri="{FF2B5EF4-FFF2-40B4-BE49-F238E27FC236}">
                <a16:creationId xmlns:a16="http://schemas.microsoft.com/office/drawing/2014/main" id="{94B2E977-0BA2-4215-8526-FC70A8510B55}"/>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2023, Amazon Web Services, Inc. or its affiliates. All rights reserved.</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B83E6-EECC-4421-BF33-7F4228A07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8488008C-F8DD-4766-9D22-0BD8EB664406}"/>
              </a:ext>
            </a:extLst>
          </p:cNvPr>
          <p:cNvSpPr/>
          <p:nvPr userDrawn="1"/>
        </p:nvSpPr>
        <p:spPr bwMode="auto">
          <a:xfrm>
            <a:off x="5299710" y="1445839"/>
            <a:ext cx="1592580" cy="159258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72" eaLnBrk="1" hangingPunct="1">
              <a:lnSpc>
                <a:spcPct val="90000"/>
              </a:lnSpc>
              <a:defRPr/>
            </a:pPr>
            <a:r>
              <a:rPr lang="en-US" sz="11500"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8847A47B-DDE2-474D-B13F-D1BBF5429302}"/>
              </a:ext>
            </a:extLst>
          </p:cNvPr>
          <p:cNvSpPr txBox="1"/>
          <p:nvPr userDrawn="1"/>
        </p:nvSpPr>
        <p:spPr>
          <a:xfrm>
            <a:off x="3378200" y="3178119"/>
            <a:ext cx="5435600" cy="1625060"/>
          </a:xfrm>
          <a:prstGeom prst="rect">
            <a:avLst/>
          </a:prstGeom>
          <a:noFill/>
        </p:spPr>
        <p:txBody>
          <a:bodyPr wrap="square" lIns="182880" tIns="146304" rIns="182880" bIns="146304" rtlCol="0">
            <a:spAutoFit/>
          </a:bodyPr>
          <a:lstStyle/>
          <a:p>
            <a:pPr algn="ctr">
              <a:lnSpc>
                <a:spcPct val="90000"/>
              </a:lnSpc>
              <a:spcAft>
                <a:spcPts val="1800"/>
              </a:spcAft>
            </a:pPr>
            <a:r>
              <a:rPr lang="en-US" sz="4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a:t>
            </a:r>
          </a:p>
        </p:txBody>
      </p:sp>
      <p:pic>
        <p:nvPicPr>
          <p:cNvPr id="5" name="Picture 4">
            <a:extLst>
              <a:ext uri="{FF2B5EF4-FFF2-40B4-BE49-F238E27FC236}">
                <a16:creationId xmlns:a16="http://schemas.microsoft.com/office/drawing/2014/main" id="{274DDC1E-A28F-4C80-BA77-657C428E6D8C}"/>
              </a:ext>
            </a:extLst>
          </p:cNvPr>
          <p:cNvPicPr>
            <a:picLocks noChangeAspect="1"/>
          </p:cNvPicPr>
          <p:nvPr userDrawn="1"/>
        </p:nvPicPr>
        <p:blipFill>
          <a:blip r:embed="rId3"/>
          <a:srcRect/>
          <a:stretch/>
        </p:blipFill>
        <p:spPr>
          <a:xfrm>
            <a:off x="402173" y="6412705"/>
            <a:ext cx="404768" cy="228600"/>
          </a:xfrm>
          <a:prstGeom prst="rect">
            <a:avLst/>
          </a:prstGeom>
        </p:spPr>
      </p:pic>
      <p:sp>
        <p:nvSpPr>
          <p:cNvPr id="8" name="TextBox 7">
            <a:extLst>
              <a:ext uri="{FF2B5EF4-FFF2-40B4-BE49-F238E27FC236}">
                <a16:creationId xmlns:a16="http://schemas.microsoft.com/office/drawing/2014/main" id="{B439693D-63B1-47C5-9C14-E6B55A2D41E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10003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48469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Section_1">
    <p:bg bwMode="lt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8025-C544-4CFF-82D6-BCE06026925A}"/>
              </a:ext>
            </a:extLst>
          </p:cNvPr>
          <p:cNvPicPr>
            <a:picLocks noChangeAspect="1"/>
          </p:cNvPicPr>
          <p:nvPr userDrawn="1"/>
        </p:nvPicPr>
        <p:blipFill rotWithShape="1">
          <a:blip r:embed="rId2"/>
          <a:srcRect l="458" t="458" r="21388" b="21388"/>
          <a:stretch/>
        </p:blipFill>
        <p:spPr>
          <a:xfrm>
            <a:off x="0" y="0"/>
            <a:ext cx="12192000" cy="68580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269875" y="2870811"/>
            <a:ext cx="10757271" cy="987963"/>
          </a:xfrm>
          <a:noFill/>
        </p:spPr>
        <p:txBody>
          <a:bodyPr wrap="square" lIns="182880" tIns="146304" rIns="182880" bIns="146304" anchor="t" anchorCtr="0">
            <a:spAutoFit/>
          </a:bodyPr>
          <a:lstStyle>
            <a:lvl1pPr>
              <a:defRPr sz="5000" spc="-9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4445000" y="6330387"/>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141" y="6228214"/>
            <a:ext cx="896250" cy="204345"/>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1217798" y="6286315"/>
            <a:ext cx="540981" cy="323425"/>
          </a:xfrm>
          <a:prstGeom prst="rect">
            <a:avLst/>
          </a:prstGeom>
        </p:spPr>
      </p:pic>
    </p:spTree>
    <p:extLst>
      <p:ext uri="{BB962C8B-B14F-4D97-AF65-F5344CB8AC3E}">
        <p14:creationId xmlns:p14="http://schemas.microsoft.com/office/powerpoint/2010/main" val="3295402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5" y="289511"/>
            <a:ext cx="11652356" cy="849463"/>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1296669455"/>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Video_1">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5506A9EF-5A7F-4C45-A661-3EC0CC81BAED}"/>
              </a:ext>
            </a:extLst>
          </p:cNvPr>
          <p:cNvPicPr>
            <a:picLocks noChangeAspect="1"/>
          </p:cNvPicPr>
          <p:nvPr userDrawn="1"/>
        </p:nvPicPr>
        <p:blipFill rotWithShape="1">
          <a:blip r:embed="rId2"/>
          <a:srcRect l="549" t="549" r="549" b="549"/>
          <a:stretch/>
        </p:blipFill>
        <p:spPr>
          <a:xfrm>
            <a:off x="1" y="0"/>
            <a:ext cx="12192000" cy="68580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268896" y="2870811"/>
            <a:ext cx="10757271" cy="987963"/>
          </a:xfrm>
          <a:noFill/>
        </p:spPr>
        <p:txBody>
          <a:bodyPr wrap="square" lIns="182880" tIns="146304" rIns="182880" bIns="146304" anchor="t" anchorCtr="0">
            <a:spAutoFit/>
          </a:bodyPr>
          <a:lstStyle>
            <a:lvl1pPr>
              <a:defRPr sz="5000" spc="-9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4445000" y="6330387"/>
            <a:ext cx="330200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141" y="6228214"/>
            <a:ext cx="896250" cy="204345"/>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1217798" y="6286315"/>
            <a:ext cx="540981" cy="323425"/>
          </a:xfrm>
          <a:prstGeom prst="rect">
            <a:avLst/>
          </a:prstGeom>
        </p:spPr>
      </p:pic>
    </p:spTree>
    <p:extLst>
      <p:ext uri="{BB962C8B-B14F-4D97-AF65-F5344CB8AC3E}">
        <p14:creationId xmlns:p14="http://schemas.microsoft.com/office/powerpoint/2010/main" val="19941868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5073650" y="2406650"/>
            <a:ext cx="2044700" cy="204470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216634"/>
            <a:ext cx="12192000" cy="424732"/>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280702670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0"/>
            <a:ext cx="3741492" cy="1078334"/>
          </a:xfrm>
          <a:prstGeom prst="rect">
            <a:avLst/>
          </a:prstGeom>
        </p:spPr>
      </p:pic>
    </p:spTree>
    <p:extLst>
      <p:ext uri="{BB962C8B-B14F-4D97-AF65-F5344CB8AC3E}">
        <p14:creationId xmlns:p14="http://schemas.microsoft.com/office/powerpoint/2010/main" val="176274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92285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18744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97941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900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51734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userDrawn="1">
          <p15:clr>
            <a:srgbClr val="FBAE40"/>
          </p15:clr>
        </p15:guide>
        <p15:guide id="4" orient="horz" pos="163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115359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0"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52706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43114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91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381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0"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25051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938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05172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317264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p15:clr>
            <a:srgbClr val="9FCC3B"/>
          </p15:clr>
        </p15:guide>
        <p15:guide id="2" orient="horz" pos="1152">
          <p15:clr>
            <a:srgbClr val="9FCC3B"/>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670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74098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362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75230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p15:clr>
            <a:srgbClr val="9FCC3B"/>
          </p15:clr>
        </p15:guide>
        <p15:guide id="3" orient="horz" pos="1152">
          <p15:clr>
            <a:srgbClr val="9FCC3B"/>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794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540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GB"/>
              <a:t>Click icon to add picture</a:t>
            </a:r>
            <a:endParaRPr lang="en-US" dirty="0"/>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GB"/>
              <a:t>Click icon to add picture</a:t>
            </a:r>
            <a:endParaRPr lang="en-US" dirty="0"/>
          </a:p>
        </p:txBody>
      </p:sp>
    </p:spTree>
    <p:extLst>
      <p:ext uri="{BB962C8B-B14F-4D97-AF65-F5344CB8AC3E}">
        <p14:creationId xmlns:p14="http://schemas.microsoft.com/office/powerpoint/2010/main" val="391375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1124821" y="2718036"/>
            <a:ext cx="6935451"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2023, Amazon Web Services, Inc. or its affiliates. All rights reserved.</a:t>
            </a:r>
          </a:p>
        </p:txBody>
      </p:sp>
    </p:spTree>
    <p:extLst>
      <p:ext uri="{BB962C8B-B14F-4D97-AF65-F5344CB8AC3E}">
        <p14:creationId xmlns:p14="http://schemas.microsoft.com/office/powerpoint/2010/main" val="321842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1124821" y="2385638"/>
            <a:ext cx="6935452"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26719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26788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222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1DE984-16AE-31CB-F6EB-9E948FF26CFC}"/>
              </a:ext>
            </a:extLst>
          </p:cNvPr>
          <p:cNvSpPr/>
          <p:nvPr userDrawn="1"/>
        </p:nvSpPr>
        <p:spPr>
          <a:xfrm>
            <a:off x="0" y="0"/>
            <a:ext cx="12192000" cy="6858001"/>
          </a:xfrm>
          <a:prstGeom prst="rect">
            <a:avLst/>
          </a:prstGeom>
          <a:ln/>
        </p:spPr>
        <p:style>
          <a:lnRef idx="2">
            <a:schemeClr val="dk1"/>
          </a:lnRef>
          <a:fillRef idx="1">
            <a:schemeClr val="lt1"/>
          </a:fillRef>
          <a:effectRef idx="0">
            <a:schemeClr val="dk1"/>
          </a:effectRef>
          <a:fontRef idx="minor">
            <a:schemeClr val="dk1"/>
          </a:fontRef>
        </p:style>
        <p:txBody>
          <a:bodyPr lIns="45720" tIns="45720" rIns="45720" rtlCol="0" anchor="ctr"/>
          <a:lstStyle/>
          <a:p>
            <a:pPr algn="ctr"/>
            <a:endParaRPr lang="en-GB" dirty="0">
              <a:solidFill>
                <a:schemeClr val="bg1"/>
              </a:solidFill>
            </a:endParaRPr>
          </a:p>
        </p:txBody>
      </p:sp>
    </p:spTree>
    <p:extLst>
      <p:ext uri="{BB962C8B-B14F-4D97-AF65-F5344CB8AC3E}">
        <p14:creationId xmlns:p14="http://schemas.microsoft.com/office/powerpoint/2010/main" val="11036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78433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017224"/>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017224"/>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017224"/>
          </a:xfrm>
        </p:spPr>
        <p:txBody>
          <a:bodyPr/>
          <a:lstStyle>
            <a:lvl1pPr marL="0" indent="0">
              <a:spcAft>
                <a:spcPts val="600"/>
              </a:spcAft>
              <a:buNone/>
              <a:defRPr sz="1600"/>
            </a:lvl1pPr>
          </a:lstStyle>
          <a:p>
            <a:pPr lvl="0"/>
            <a:r>
              <a:rPr lang="en-US" dirty="0"/>
              <a:t>Speaker contact info (email or socials)</a:t>
            </a:r>
          </a:p>
        </p:txBody>
      </p:sp>
    </p:spTree>
    <p:extLst>
      <p:ext uri="{BB962C8B-B14F-4D97-AF65-F5344CB8AC3E}">
        <p14:creationId xmlns:p14="http://schemas.microsoft.com/office/powerpoint/2010/main" val="58372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10427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0"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image" Target="../media/image3.png"/><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image" Target="../media/image2.png"/><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image" Target="../media/image1.jp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theme" Target="../theme/theme2.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6">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3/11/24</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7"/>
          <a:stretch>
            <a:fillRect/>
          </a:stretch>
        </p:blipFill>
        <p:spPr>
          <a:xfrm>
            <a:off x="0"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8"/>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58" r:id="rId1"/>
    <p:sldLayoutId id="2147483649" r:id="rId2"/>
    <p:sldLayoutId id="2147483659" r:id="rId3"/>
    <p:sldLayoutId id="2147483660" r:id="rId4"/>
    <p:sldLayoutId id="2147483661" r:id="rId5"/>
    <p:sldLayoutId id="2147483654" r:id="rId6"/>
    <p:sldLayoutId id="2147483662" r:id="rId7"/>
    <p:sldLayoutId id="2147483663" r:id="rId8"/>
    <p:sldLayoutId id="2147483655" r:id="rId9"/>
    <p:sldLayoutId id="2147483650" r:id="rId10"/>
    <p:sldLayoutId id="2147483665" r:id="rId11"/>
    <p:sldLayoutId id="2147483664" r:id="rId12"/>
    <p:sldLayoutId id="2147483666" r:id="rId13"/>
    <p:sldLayoutId id="2147483667" r:id="rId14"/>
    <p:sldLayoutId id="2147483668" r:id="rId15"/>
    <p:sldLayoutId id="2147483669" r:id="rId16"/>
    <p:sldLayoutId id="2147483652" r:id="rId17"/>
    <p:sldLayoutId id="2147483670" r:id="rId18"/>
    <p:sldLayoutId id="2147483671" r:id="rId19"/>
    <p:sldLayoutId id="2147483672" r:id="rId20"/>
    <p:sldLayoutId id="2147483673" r:id="rId21"/>
    <p:sldLayoutId id="2147483651" r:id="rId22"/>
    <p:sldLayoutId id="2147483674" r:id="rId23"/>
    <p:sldLayoutId id="2147483675" r:id="rId24"/>
    <p:sldLayoutId id="2147483653" r:id="rId25"/>
    <p:sldLayoutId id="2147483656" r:id="rId26"/>
    <p:sldLayoutId id="2147483657" r:id="rId27"/>
    <p:sldLayoutId id="2147483676" r:id="rId28"/>
    <p:sldLayoutId id="2147483677" r:id="rId29"/>
    <p:sldLayoutId id="2147483678" r:id="rId30"/>
    <p:sldLayoutId id="2147483680" r:id="rId31"/>
    <p:sldLayoutId id="2147483681" r:id="rId32"/>
    <p:sldLayoutId id="2147483683" r:id="rId33"/>
    <p:sldLayoutId id="2147483684"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userDrawn="1">
          <p15:clr>
            <a:srgbClr val="F26B43"/>
          </p15:clr>
        </p15:guide>
        <p15:guide id="2" pos="7440" userDrawn="1">
          <p15:clr>
            <a:srgbClr val="F26B43"/>
          </p15:clr>
        </p15:guide>
        <p15:guide id="3" orient="horz" pos="192" userDrawn="1">
          <p15:clr>
            <a:srgbClr val="F26B43"/>
          </p15:clr>
        </p15:guide>
        <p15:guide id="4" orient="horz" pos="3936" userDrawn="1">
          <p15:clr>
            <a:srgbClr val="F26B43"/>
          </p15:clr>
        </p15:guide>
        <p15:guide id="5" orient="horz" pos="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1">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3/11/24</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2"/>
          <a:stretch>
            <a:fillRect/>
          </a:stretch>
        </p:blipFill>
        <p:spPr>
          <a:xfrm>
            <a:off x="0"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3"/>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57642859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p15:clr>
            <a:srgbClr val="F26B43"/>
          </p15:clr>
        </p15:guide>
        <p15:guide id="2" pos="7440">
          <p15:clr>
            <a:srgbClr val="F26B43"/>
          </p15:clr>
        </p15:guide>
        <p15:guide id="3" orient="horz" pos="192">
          <p15:clr>
            <a:srgbClr val="F26B43"/>
          </p15:clr>
        </p15:guide>
        <p15:guide id="4" orient="horz" pos="3936">
          <p15:clr>
            <a:srgbClr val="F26B43"/>
          </p15:clr>
        </p15:guide>
        <p15:guide id="5" orient="horz" pos="9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2.jpeg"/></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40.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jpeg"/></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20.emf"/><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emf"/><Relationship Id="rId7" Type="http://schemas.openxmlformats.org/officeDocument/2006/relationships/image" Target="../media/image24.sv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67.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emf"/><Relationship Id="rId7" Type="http://schemas.openxmlformats.org/officeDocument/2006/relationships/image" Target="../media/image24.sv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7.jpeg"/></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FC859D73-2226-4329-940A-5849655E0188}"/>
              </a:ext>
            </a:extLst>
          </p:cNvPr>
          <p:cNvSpPr>
            <a:spLocks noGrp="1"/>
          </p:cNvSpPr>
          <p:nvPr>
            <p:ph type="ctrTitle"/>
          </p:nvPr>
        </p:nvSpPr>
        <p:spPr>
          <a:xfrm>
            <a:off x="438873" y="2011977"/>
            <a:ext cx="11170536" cy="1421928"/>
          </a:xfrm>
        </p:spPr>
        <p:txBody>
          <a:bodyPr/>
          <a:lstStyle/>
          <a:p>
            <a:r>
              <a:rPr lang="en-US" dirty="0"/>
              <a:t>Connect and cognify </a:t>
            </a:r>
            <a:br>
              <a:rPr lang="en-US" dirty="0"/>
            </a:br>
            <a:r>
              <a:rPr lang="en-US" dirty="0"/>
              <a:t>nearly every thing, place, and service</a:t>
            </a:r>
          </a:p>
        </p:txBody>
      </p:sp>
      <p:sp>
        <p:nvSpPr>
          <p:cNvPr id="30" name="Text Placeholder 29">
            <a:extLst>
              <a:ext uri="{FF2B5EF4-FFF2-40B4-BE49-F238E27FC236}">
                <a16:creationId xmlns:a16="http://schemas.microsoft.com/office/drawing/2014/main" id="{5E7065A5-899E-4ACF-A270-CA9F5131262A}"/>
              </a:ext>
            </a:extLst>
          </p:cNvPr>
          <p:cNvSpPr>
            <a:spLocks noGrp="1"/>
          </p:cNvSpPr>
          <p:nvPr>
            <p:ph type="body" sz="quarter" idx="10"/>
          </p:nvPr>
        </p:nvSpPr>
        <p:spPr>
          <a:xfrm>
            <a:off x="438874" y="4997326"/>
            <a:ext cx="3133531" cy="646331"/>
          </a:xfrm>
        </p:spPr>
        <p:txBody>
          <a:bodyPr/>
          <a:lstStyle/>
          <a:p>
            <a:r>
              <a:rPr lang="en-US" dirty="0"/>
              <a:t>Jorge Fonseca (he/him)</a:t>
            </a:r>
          </a:p>
        </p:txBody>
      </p:sp>
      <p:sp>
        <p:nvSpPr>
          <p:cNvPr id="32" name="Text Placeholder 31">
            <a:extLst>
              <a:ext uri="{FF2B5EF4-FFF2-40B4-BE49-F238E27FC236}">
                <a16:creationId xmlns:a16="http://schemas.microsoft.com/office/drawing/2014/main" id="{DE1D57F7-6F2A-4403-AA43-9850DEDE5A13}"/>
              </a:ext>
            </a:extLst>
          </p:cNvPr>
          <p:cNvSpPr>
            <a:spLocks noGrp="1"/>
          </p:cNvSpPr>
          <p:nvPr>
            <p:ph type="body" sz="quarter" idx="12"/>
          </p:nvPr>
        </p:nvSpPr>
        <p:spPr>
          <a:xfrm>
            <a:off x="438875" y="5403726"/>
            <a:ext cx="3248608" cy="574003"/>
          </a:xfrm>
        </p:spPr>
        <p:txBody>
          <a:bodyPr/>
          <a:lstStyle/>
          <a:p>
            <a:r>
              <a:rPr lang="en-US" dirty="0"/>
              <a:t>Senior Solutions Architect</a:t>
            </a:r>
          </a:p>
          <a:p>
            <a:r>
              <a:rPr lang="en-US" dirty="0"/>
              <a:t>Amazon Web Services</a:t>
            </a:r>
          </a:p>
        </p:txBody>
      </p:sp>
      <p:sp>
        <p:nvSpPr>
          <p:cNvPr id="5" name="Text Placeholder 4">
            <a:extLst>
              <a:ext uri="{FF2B5EF4-FFF2-40B4-BE49-F238E27FC236}">
                <a16:creationId xmlns:a16="http://schemas.microsoft.com/office/drawing/2014/main" id="{9B22C2D6-5D8A-F954-480B-8AF516942DDF}"/>
              </a:ext>
            </a:extLst>
          </p:cNvPr>
          <p:cNvSpPr>
            <a:spLocks noGrp="1"/>
          </p:cNvSpPr>
          <p:nvPr>
            <p:ph type="body" sz="quarter" idx="11"/>
          </p:nvPr>
        </p:nvSpPr>
        <p:spPr>
          <a:xfrm>
            <a:off x="462026" y="1491342"/>
            <a:ext cx="9144000" cy="258532"/>
          </a:xfrm>
        </p:spPr>
        <p:txBody>
          <a:bodyPr/>
          <a:lstStyle/>
          <a:p>
            <a:endParaRPr lang="en-GB"/>
          </a:p>
        </p:txBody>
      </p:sp>
    </p:spTree>
    <p:extLst>
      <p:ext uri="{BB962C8B-B14F-4D97-AF65-F5344CB8AC3E}">
        <p14:creationId xmlns:p14="http://schemas.microsoft.com/office/powerpoint/2010/main" val="3793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297C89-D423-D197-3C08-00CEE225D145}"/>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 • 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b="1" dirty="0">
                <a:solidFill>
                  <a:schemeClr val="accent6"/>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6" name="Group 5">
            <a:extLst>
              <a:ext uri="{FF2B5EF4-FFF2-40B4-BE49-F238E27FC236}">
                <a16:creationId xmlns:a16="http://schemas.microsoft.com/office/drawing/2014/main" id="{564704CF-1089-3412-2F0D-49F22069C4F0}"/>
              </a:ext>
            </a:extLst>
          </p:cNvPr>
          <p:cNvGrpSpPr>
            <a:grpSpLocks noChangeAspect="1"/>
          </p:cNvGrpSpPr>
          <p:nvPr/>
        </p:nvGrpSpPr>
        <p:grpSpPr>
          <a:xfrm>
            <a:off x="2072498" y="350822"/>
            <a:ext cx="300706" cy="298187"/>
            <a:chOff x="-782952" y="5279717"/>
            <a:chExt cx="558720" cy="554040"/>
          </a:xfrm>
        </p:grpSpPr>
        <p:sp>
          <p:nvSpPr>
            <p:cNvPr id="12" name="Freeform: Shape 74">
              <a:extLst>
                <a:ext uri="{FF2B5EF4-FFF2-40B4-BE49-F238E27FC236}">
                  <a16:creationId xmlns:a16="http://schemas.microsoft.com/office/drawing/2014/main" id="{5E556A28-1931-4602-D311-236B144D7C38}"/>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5">
              <a:extLst>
                <a:ext uri="{FF2B5EF4-FFF2-40B4-BE49-F238E27FC236}">
                  <a16:creationId xmlns:a16="http://schemas.microsoft.com/office/drawing/2014/main" id="{8F6D907A-1959-44F4-0814-DBC575D6925C}"/>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CD1D1353-50E1-7A41-A56C-D5A37FA005BE}"/>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599FA5D1-4308-71DA-F58F-D209B942808A}"/>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F7648070-3158-02AB-B55D-99B49817DAD0}"/>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CB5A865A-6242-CCDE-0B58-E19009065E55}"/>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496D6A31-FFF0-6220-1051-5AAA1B1B0890}"/>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B5C90452-8259-2607-812B-4212D81FE27D}"/>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5DF7D1BD-A115-0AB4-DE16-8B68D9B0C6A7}"/>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5FE2EDD4-FC54-CD0D-B8DB-F72972957DEF}"/>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88333B8B-FD57-84D9-EF69-95AA17678C1E}"/>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B32A6A19-F2D6-4487-B344-CD01A7B5A67F}"/>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9639DBCA-A739-4665-6E1B-AA307E3A8F42}"/>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C0318CA1-20BD-8C65-6D9E-18AA7EF305F1}"/>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A09CD321-AF18-5A40-BC90-1288C9801516}"/>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D7FE554C-D074-1688-29B6-3B8337B43711}"/>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5D543AD7-8E12-8164-8C6A-6F56E05F3B71}"/>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2C9F4B08-B0B3-15B7-EBC2-C2AD9CEF48E7}"/>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E9F59B3D-746F-EACD-65FC-2B17E41D9AFE}"/>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D5B8DB65-E4BF-E2AB-9B9D-115DCA0C110A}"/>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2" name="Group 31">
            <a:extLst>
              <a:ext uri="{FF2B5EF4-FFF2-40B4-BE49-F238E27FC236}">
                <a16:creationId xmlns:a16="http://schemas.microsoft.com/office/drawing/2014/main" id="{4CD88B0F-785C-DE62-5787-D8EE160915A0}"/>
              </a:ext>
            </a:extLst>
          </p:cNvPr>
          <p:cNvGrpSpPr>
            <a:grpSpLocks noChangeAspect="1"/>
          </p:cNvGrpSpPr>
          <p:nvPr/>
        </p:nvGrpSpPr>
        <p:grpSpPr>
          <a:xfrm>
            <a:off x="1624805" y="4220236"/>
            <a:ext cx="447363" cy="288000"/>
            <a:chOff x="4348497" y="3025153"/>
            <a:chExt cx="661036" cy="425559"/>
          </a:xfrm>
        </p:grpSpPr>
        <p:sp>
          <p:nvSpPr>
            <p:cNvPr id="33" name="Freeform: Shape 34">
              <a:extLst>
                <a:ext uri="{FF2B5EF4-FFF2-40B4-BE49-F238E27FC236}">
                  <a16:creationId xmlns:a16="http://schemas.microsoft.com/office/drawing/2014/main" id="{066F7399-E094-147E-712B-5E8B614BD0A9}"/>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5">
              <a:extLst>
                <a:ext uri="{FF2B5EF4-FFF2-40B4-BE49-F238E27FC236}">
                  <a16:creationId xmlns:a16="http://schemas.microsoft.com/office/drawing/2014/main" id="{074BE2BF-A4C2-C43E-B81E-9F286867FA47}"/>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6">
              <a:extLst>
                <a:ext uri="{FF2B5EF4-FFF2-40B4-BE49-F238E27FC236}">
                  <a16:creationId xmlns:a16="http://schemas.microsoft.com/office/drawing/2014/main" id="{277E6D0A-B7BD-472E-9E99-A7CF5639C2A8}"/>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7">
              <a:extLst>
                <a:ext uri="{FF2B5EF4-FFF2-40B4-BE49-F238E27FC236}">
                  <a16:creationId xmlns:a16="http://schemas.microsoft.com/office/drawing/2014/main" id="{7D158B9E-559A-9EF3-DDA0-E05623E7B7CF}"/>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8">
              <a:extLst>
                <a:ext uri="{FF2B5EF4-FFF2-40B4-BE49-F238E27FC236}">
                  <a16:creationId xmlns:a16="http://schemas.microsoft.com/office/drawing/2014/main" id="{060873E0-C42F-CE41-0981-377DDBB5E14A}"/>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9">
              <a:extLst>
                <a:ext uri="{FF2B5EF4-FFF2-40B4-BE49-F238E27FC236}">
                  <a16:creationId xmlns:a16="http://schemas.microsoft.com/office/drawing/2014/main" id="{0869F4EC-C34E-DD19-3C5D-79576BEE07D5}"/>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0">
              <a:extLst>
                <a:ext uri="{FF2B5EF4-FFF2-40B4-BE49-F238E27FC236}">
                  <a16:creationId xmlns:a16="http://schemas.microsoft.com/office/drawing/2014/main" id="{C27E472D-ED35-9D33-40A0-50ADBB893B4F}"/>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1">
              <a:extLst>
                <a:ext uri="{FF2B5EF4-FFF2-40B4-BE49-F238E27FC236}">
                  <a16:creationId xmlns:a16="http://schemas.microsoft.com/office/drawing/2014/main" id="{D2D9E89A-E13E-F323-2CAF-065BA2A22795}"/>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2">
              <a:extLst>
                <a:ext uri="{FF2B5EF4-FFF2-40B4-BE49-F238E27FC236}">
                  <a16:creationId xmlns:a16="http://schemas.microsoft.com/office/drawing/2014/main" id="{ADEF39B3-6232-17ED-9960-70C3E5BE1B51}"/>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3">
              <a:extLst>
                <a:ext uri="{FF2B5EF4-FFF2-40B4-BE49-F238E27FC236}">
                  <a16:creationId xmlns:a16="http://schemas.microsoft.com/office/drawing/2014/main" id="{8E206118-EB16-439B-CDE3-7958C577EC30}"/>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4">
              <a:extLst>
                <a:ext uri="{FF2B5EF4-FFF2-40B4-BE49-F238E27FC236}">
                  <a16:creationId xmlns:a16="http://schemas.microsoft.com/office/drawing/2014/main" id="{F831E6F1-5E4A-9F1A-36C7-8D601EC2507B}"/>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5">
              <a:extLst>
                <a:ext uri="{FF2B5EF4-FFF2-40B4-BE49-F238E27FC236}">
                  <a16:creationId xmlns:a16="http://schemas.microsoft.com/office/drawing/2014/main" id="{F1F6D203-8A66-DC54-1A05-4812529696ED}"/>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6">
              <a:extLst>
                <a:ext uri="{FF2B5EF4-FFF2-40B4-BE49-F238E27FC236}">
                  <a16:creationId xmlns:a16="http://schemas.microsoft.com/office/drawing/2014/main" id="{67D5CB85-A985-58D5-80C8-0FF4A8476291}"/>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7">
              <a:extLst>
                <a:ext uri="{FF2B5EF4-FFF2-40B4-BE49-F238E27FC236}">
                  <a16:creationId xmlns:a16="http://schemas.microsoft.com/office/drawing/2014/main" id="{8E7ADC69-3024-26B5-A752-7EBDEBD3CD44}"/>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8">
              <a:extLst>
                <a:ext uri="{FF2B5EF4-FFF2-40B4-BE49-F238E27FC236}">
                  <a16:creationId xmlns:a16="http://schemas.microsoft.com/office/drawing/2014/main" id="{E00D22A5-D1AF-AAF7-D143-C47B25A2D216}"/>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9">
              <a:extLst>
                <a:ext uri="{FF2B5EF4-FFF2-40B4-BE49-F238E27FC236}">
                  <a16:creationId xmlns:a16="http://schemas.microsoft.com/office/drawing/2014/main" id="{99238091-D852-89A1-2225-5C80C3D30690}"/>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0">
              <a:extLst>
                <a:ext uri="{FF2B5EF4-FFF2-40B4-BE49-F238E27FC236}">
                  <a16:creationId xmlns:a16="http://schemas.microsoft.com/office/drawing/2014/main" id="{27008E9F-557A-746C-26B0-47FD8D7CA68E}"/>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1">
              <a:extLst>
                <a:ext uri="{FF2B5EF4-FFF2-40B4-BE49-F238E27FC236}">
                  <a16:creationId xmlns:a16="http://schemas.microsoft.com/office/drawing/2014/main" id="{8C3BCA31-400E-7472-25A4-E5B853BDA57C}"/>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2">
              <a:extLst>
                <a:ext uri="{FF2B5EF4-FFF2-40B4-BE49-F238E27FC236}">
                  <a16:creationId xmlns:a16="http://schemas.microsoft.com/office/drawing/2014/main" id="{F36833E7-A97D-F4C8-F11C-58CD3BF11236}"/>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2" name="Picture 59">
            <a:extLst>
              <a:ext uri="{FF2B5EF4-FFF2-40B4-BE49-F238E27FC236}">
                <a16:creationId xmlns:a16="http://schemas.microsoft.com/office/drawing/2014/main" id="{266F1879-7440-820E-0ABF-D33C251A68A3}"/>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Filtering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5" y="1185046"/>
            <a:ext cx="8049742"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We’ll customize/personalize, anticipate experiences </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machine learning predictions: media, shopping</a:t>
            </a:r>
          </a:p>
          <a:p>
            <a:pPr marL="0" indent="0">
              <a:lnSpc>
                <a:spcPct val="100000"/>
              </a:lnSpc>
              <a:spcAft>
                <a:spcPts val="600"/>
              </a:spcAft>
              <a:buNone/>
            </a:pPr>
            <a:r>
              <a:rPr lang="en-US" sz="1600" dirty="0"/>
              <a:t>⚠️  </a:t>
            </a:r>
            <a:r>
              <a:rPr lang="en-US" sz="2400" dirty="0">
                <a:solidFill>
                  <a:schemeClr val="accent3"/>
                </a:solidFill>
              </a:rPr>
              <a:t>average, not unique – guessing, not asking</a:t>
            </a:r>
          </a:p>
          <a:p>
            <a:pPr marL="0" indent="0">
              <a:lnSpc>
                <a:spcPct val="100000"/>
              </a:lnSpc>
              <a:spcAft>
                <a:spcPts val="600"/>
              </a:spcAft>
              <a:buNone/>
            </a:pPr>
            <a:endParaRPr lang="en-US" sz="2400" dirty="0"/>
          </a:p>
        </p:txBody>
      </p:sp>
      <p:pic>
        <p:nvPicPr>
          <p:cNvPr id="4" name="Picture 3">
            <a:extLst>
              <a:ext uri="{FF2B5EF4-FFF2-40B4-BE49-F238E27FC236}">
                <a16:creationId xmlns:a16="http://schemas.microsoft.com/office/drawing/2014/main" id="{5AD86067-A216-F716-2F9C-9BCE8A747CC1}"/>
              </a:ext>
            </a:extLst>
          </p:cNvPr>
          <p:cNvPicPr>
            <a:picLocks noChangeAspect="1"/>
          </p:cNvPicPr>
          <p:nvPr/>
        </p:nvPicPr>
        <p:blipFill rotWithShape="1">
          <a:blip r:embed="rId4">
            <a:extLst>
              <a:ext uri="{28A0092B-C50C-407E-A947-70E740481C1C}">
                <a14:useLocalDpi xmlns:a14="http://schemas.microsoft.com/office/drawing/2010/main" val="0"/>
              </a:ext>
            </a:extLst>
          </a:blip>
          <a:srcRect t="10083" b="-1"/>
          <a:stretch/>
        </p:blipFill>
        <p:spPr>
          <a:xfrm>
            <a:off x="3848374" y="2866238"/>
            <a:ext cx="5831654" cy="3213541"/>
          </a:xfrm>
          <a:prstGeom prst="rect">
            <a:avLst/>
          </a:prstGeom>
        </p:spPr>
      </p:pic>
      <p:grpSp>
        <p:nvGrpSpPr>
          <p:cNvPr id="7" name="Group 6">
            <a:extLst>
              <a:ext uri="{FF2B5EF4-FFF2-40B4-BE49-F238E27FC236}">
                <a16:creationId xmlns:a16="http://schemas.microsoft.com/office/drawing/2014/main" id="{15C5423D-92E1-D25B-6FCD-2BA471A3AC4A}"/>
              </a:ext>
            </a:extLst>
          </p:cNvPr>
          <p:cNvGrpSpPr/>
          <p:nvPr/>
        </p:nvGrpSpPr>
        <p:grpSpPr>
          <a:xfrm>
            <a:off x="1040525" y="2616034"/>
            <a:ext cx="10142471" cy="2039007"/>
            <a:chOff x="1040525" y="2616034"/>
            <a:chExt cx="10142471" cy="2039007"/>
          </a:xfrm>
        </p:grpSpPr>
        <p:sp>
          <p:nvSpPr>
            <p:cNvPr id="9" name="Rectangle 8">
              <a:extLst>
                <a:ext uri="{FF2B5EF4-FFF2-40B4-BE49-F238E27FC236}">
                  <a16:creationId xmlns:a16="http://schemas.microsoft.com/office/drawing/2014/main" id="{50E19AF4-1BBF-E264-2CC9-B14D85FFBC3E}"/>
                </a:ext>
              </a:extLst>
            </p:cNvPr>
            <p:cNvSpPr/>
            <p:nvPr/>
          </p:nvSpPr>
          <p:spPr>
            <a:xfrm>
              <a:off x="1040525" y="2616034"/>
              <a:ext cx="10142471" cy="2039007"/>
            </a:xfrm>
            <a:prstGeom prst="rect">
              <a:avLst/>
            </a:prstGeom>
            <a:solidFill>
              <a:schemeClr val="accent4">
                <a:lumMod val="60000"/>
                <a:lumOff val="40000"/>
              </a:schemeClr>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Tap to share your seat preferences, </a:t>
              </a:r>
            </a:p>
            <a:p>
              <a:pPr algn="ctr">
                <a:spcAft>
                  <a:spcPts val="600"/>
                </a:spcAft>
              </a:pPr>
              <a:r>
                <a:rPr lang="en-GB" sz="3200" dirty="0">
                  <a:solidFill>
                    <a:schemeClr val="bg1"/>
                  </a:solidFill>
                </a:rPr>
                <a:t>food allergies, and favourite dishes?</a:t>
              </a:r>
            </a:p>
          </p:txBody>
        </p:sp>
        <p:sp>
          <p:nvSpPr>
            <p:cNvPr id="11" name="TextBox 10">
              <a:extLst>
                <a:ext uri="{FF2B5EF4-FFF2-40B4-BE49-F238E27FC236}">
                  <a16:creationId xmlns:a16="http://schemas.microsoft.com/office/drawing/2014/main" id="{5E59283A-C4FB-5673-8741-F2487E770915}"/>
                </a:ext>
              </a:extLst>
            </p:cNvPr>
            <p:cNvSpPr txBox="1"/>
            <p:nvPr/>
          </p:nvSpPr>
          <p:spPr>
            <a:xfrm>
              <a:off x="9635598" y="3312458"/>
              <a:ext cx="898198" cy="1015663"/>
            </a:xfrm>
            <a:prstGeom prst="rect">
              <a:avLst/>
            </a:prstGeom>
            <a:noFill/>
          </p:spPr>
          <p:txBody>
            <a:bodyPr wrap="square">
              <a:spAutoFit/>
            </a:bodyPr>
            <a:lstStyle/>
            <a:p>
              <a:pPr>
                <a:spcAft>
                  <a:spcPts val="600"/>
                </a:spcAft>
              </a:pPr>
              <a:r>
                <a:rPr lang="en-GB" sz="6000" dirty="0"/>
                <a:t>🤔</a:t>
              </a:r>
            </a:p>
          </p:txBody>
        </p:sp>
      </p:grpSp>
    </p:spTree>
    <p:extLst>
      <p:ext uri="{BB962C8B-B14F-4D97-AF65-F5344CB8AC3E}">
        <p14:creationId xmlns:p14="http://schemas.microsoft.com/office/powerpoint/2010/main" val="3610701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320632-F701-C666-4978-F76B6EBE17D9}"/>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b="1" dirty="0">
                <a:solidFill>
                  <a:schemeClr val="accent3"/>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9" name="Group 8">
            <a:extLst>
              <a:ext uri="{FF2B5EF4-FFF2-40B4-BE49-F238E27FC236}">
                <a16:creationId xmlns:a16="http://schemas.microsoft.com/office/drawing/2014/main" id="{7EA17946-C4F7-F60B-36D1-C03048E1F1BE}"/>
              </a:ext>
            </a:extLst>
          </p:cNvPr>
          <p:cNvGrpSpPr>
            <a:grpSpLocks noChangeAspect="1"/>
          </p:cNvGrpSpPr>
          <p:nvPr/>
        </p:nvGrpSpPr>
        <p:grpSpPr>
          <a:xfrm>
            <a:off x="2072498" y="350822"/>
            <a:ext cx="300706" cy="298187"/>
            <a:chOff x="-782952" y="5279717"/>
            <a:chExt cx="558720" cy="554040"/>
          </a:xfrm>
        </p:grpSpPr>
        <p:sp>
          <p:nvSpPr>
            <p:cNvPr id="12" name="Freeform: Shape 74">
              <a:extLst>
                <a:ext uri="{FF2B5EF4-FFF2-40B4-BE49-F238E27FC236}">
                  <a16:creationId xmlns:a16="http://schemas.microsoft.com/office/drawing/2014/main" id="{EBA7A667-B862-12FC-F32E-9D5C4483E229}"/>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5">
              <a:extLst>
                <a:ext uri="{FF2B5EF4-FFF2-40B4-BE49-F238E27FC236}">
                  <a16:creationId xmlns:a16="http://schemas.microsoft.com/office/drawing/2014/main" id="{DABB69B9-747A-FEEE-D54E-4F4042CC9439}"/>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991722D4-EC2F-8C58-1896-3779328E943E}"/>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4D0AE7F1-5251-8285-0E3D-385D214F274E}"/>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6505B216-4108-D21A-E815-7600586ECC20}"/>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C713CCFA-AA93-8B91-FC7E-347F0711A121}"/>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C237BD3E-B4A3-5804-CC78-EB98497E78EA}"/>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4920E8A3-FAAA-095B-B3A6-1829EEC86F40}"/>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8B13CED0-397B-28AE-FEFD-0B16833CD1C5}"/>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1F704AED-F23D-7BE8-4B87-30311B39B237}"/>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87EB0EC4-205F-53BA-C23F-1CC91A3DAD49}"/>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68C487F8-167D-F9CF-C36D-F355483FA72C}"/>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E13A8161-0688-2E80-6D16-25801889F2B9}"/>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5492EB82-3F88-EB2D-9012-EC00E8C6ADF0}"/>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7A353E66-BDED-B9B8-5513-AD0A731A1970}"/>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526FFEDB-3BFB-0928-43A8-24502370DD47}"/>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F414F5B7-C238-00DC-364D-26CDC4D75565}"/>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27B01B9F-C631-651D-1FC5-510C564388F3}"/>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F36B8E66-6286-A071-D50F-5E70577F7C30}"/>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D02FF2A4-B5CE-2030-4031-82D52D0B5635}"/>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2" name="Group 31">
            <a:extLst>
              <a:ext uri="{FF2B5EF4-FFF2-40B4-BE49-F238E27FC236}">
                <a16:creationId xmlns:a16="http://schemas.microsoft.com/office/drawing/2014/main" id="{96336D2A-0F37-6F3E-64F3-579CCDC23AD5}"/>
              </a:ext>
            </a:extLst>
          </p:cNvPr>
          <p:cNvGrpSpPr>
            <a:grpSpLocks noChangeAspect="1"/>
          </p:cNvGrpSpPr>
          <p:nvPr/>
        </p:nvGrpSpPr>
        <p:grpSpPr>
          <a:xfrm>
            <a:off x="1624805" y="4220236"/>
            <a:ext cx="447363" cy="288000"/>
            <a:chOff x="4348497" y="3025153"/>
            <a:chExt cx="661036" cy="425559"/>
          </a:xfrm>
        </p:grpSpPr>
        <p:sp>
          <p:nvSpPr>
            <p:cNvPr id="33" name="Freeform: Shape 34">
              <a:extLst>
                <a:ext uri="{FF2B5EF4-FFF2-40B4-BE49-F238E27FC236}">
                  <a16:creationId xmlns:a16="http://schemas.microsoft.com/office/drawing/2014/main" id="{3261A573-33E0-DC13-D20B-A460264ACEE9}"/>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5">
              <a:extLst>
                <a:ext uri="{FF2B5EF4-FFF2-40B4-BE49-F238E27FC236}">
                  <a16:creationId xmlns:a16="http://schemas.microsoft.com/office/drawing/2014/main" id="{2205F3B8-90B7-5F26-5FDD-0168BD336360}"/>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6">
              <a:extLst>
                <a:ext uri="{FF2B5EF4-FFF2-40B4-BE49-F238E27FC236}">
                  <a16:creationId xmlns:a16="http://schemas.microsoft.com/office/drawing/2014/main" id="{5F7879C6-2A6D-17D3-CDEC-14E36DD3E016}"/>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7">
              <a:extLst>
                <a:ext uri="{FF2B5EF4-FFF2-40B4-BE49-F238E27FC236}">
                  <a16:creationId xmlns:a16="http://schemas.microsoft.com/office/drawing/2014/main" id="{8DCC3858-B225-1B4B-44C5-A93F96393C38}"/>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8">
              <a:extLst>
                <a:ext uri="{FF2B5EF4-FFF2-40B4-BE49-F238E27FC236}">
                  <a16:creationId xmlns:a16="http://schemas.microsoft.com/office/drawing/2014/main" id="{29BF9E07-4776-2228-8B69-C1D8CE6B4178}"/>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9">
              <a:extLst>
                <a:ext uri="{FF2B5EF4-FFF2-40B4-BE49-F238E27FC236}">
                  <a16:creationId xmlns:a16="http://schemas.microsoft.com/office/drawing/2014/main" id="{158C5220-8A79-B37C-DAB5-B9C6CEFB3284}"/>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0">
              <a:extLst>
                <a:ext uri="{FF2B5EF4-FFF2-40B4-BE49-F238E27FC236}">
                  <a16:creationId xmlns:a16="http://schemas.microsoft.com/office/drawing/2014/main" id="{E51B4590-A305-DCE4-3BE9-565F29F13708}"/>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1">
              <a:extLst>
                <a:ext uri="{FF2B5EF4-FFF2-40B4-BE49-F238E27FC236}">
                  <a16:creationId xmlns:a16="http://schemas.microsoft.com/office/drawing/2014/main" id="{63889E69-882F-A539-4F62-8269AA473F0C}"/>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2">
              <a:extLst>
                <a:ext uri="{FF2B5EF4-FFF2-40B4-BE49-F238E27FC236}">
                  <a16:creationId xmlns:a16="http://schemas.microsoft.com/office/drawing/2014/main" id="{350E489A-95C9-4E61-7241-4335751CD573}"/>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3">
              <a:extLst>
                <a:ext uri="{FF2B5EF4-FFF2-40B4-BE49-F238E27FC236}">
                  <a16:creationId xmlns:a16="http://schemas.microsoft.com/office/drawing/2014/main" id="{69E4875F-32E7-F56E-327C-A469AA511E32}"/>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4">
              <a:extLst>
                <a:ext uri="{FF2B5EF4-FFF2-40B4-BE49-F238E27FC236}">
                  <a16:creationId xmlns:a16="http://schemas.microsoft.com/office/drawing/2014/main" id="{0E699B33-0A9F-2658-483A-828F9812A0FA}"/>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5">
              <a:extLst>
                <a:ext uri="{FF2B5EF4-FFF2-40B4-BE49-F238E27FC236}">
                  <a16:creationId xmlns:a16="http://schemas.microsoft.com/office/drawing/2014/main" id="{57CD2F5D-8853-145E-705F-C01A362F2A65}"/>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6">
              <a:extLst>
                <a:ext uri="{FF2B5EF4-FFF2-40B4-BE49-F238E27FC236}">
                  <a16:creationId xmlns:a16="http://schemas.microsoft.com/office/drawing/2014/main" id="{7BA8E3AA-C0E0-D9F1-7F80-8C480532F26F}"/>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7">
              <a:extLst>
                <a:ext uri="{FF2B5EF4-FFF2-40B4-BE49-F238E27FC236}">
                  <a16:creationId xmlns:a16="http://schemas.microsoft.com/office/drawing/2014/main" id="{8EDF3881-F18B-5D27-B217-3B0353A54E98}"/>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8">
              <a:extLst>
                <a:ext uri="{FF2B5EF4-FFF2-40B4-BE49-F238E27FC236}">
                  <a16:creationId xmlns:a16="http://schemas.microsoft.com/office/drawing/2014/main" id="{D9D0E432-E00A-4F20-C7BB-95F1F3504839}"/>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9">
              <a:extLst>
                <a:ext uri="{FF2B5EF4-FFF2-40B4-BE49-F238E27FC236}">
                  <a16:creationId xmlns:a16="http://schemas.microsoft.com/office/drawing/2014/main" id="{ACEAF4F4-9663-D8C8-200A-4F9910592597}"/>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0">
              <a:extLst>
                <a:ext uri="{FF2B5EF4-FFF2-40B4-BE49-F238E27FC236}">
                  <a16:creationId xmlns:a16="http://schemas.microsoft.com/office/drawing/2014/main" id="{9B28E500-A36E-F79B-AF27-7FBECED3D87A}"/>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1">
              <a:extLst>
                <a:ext uri="{FF2B5EF4-FFF2-40B4-BE49-F238E27FC236}">
                  <a16:creationId xmlns:a16="http://schemas.microsoft.com/office/drawing/2014/main" id="{F566EE50-11BB-74B4-F23D-8C1DD9A083B8}"/>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2">
              <a:extLst>
                <a:ext uri="{FF2B5EF4-FFF2-40B4-BE49-F238E27FC236}">
                  <a16:creationId xmlns:a16="http://schemas.microsoft.com/office/drawing/2014/main" id="{FC3DF14F-5F65-0E8D-7D4E-C2C17E63B9E5}"/>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3" name="Picture 59">
            <a:extLst>
              <a:ext uri="{FF2B5EF4-FFF2-40B4-BE49-F238E27FC236}">
                <a16:creationId xmlns:a16="http://schemas.microsoft.com/office/drawing/2014/main" id="{BE357AD9-5E17-6351-0853-68DF3D136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636"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Screening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354217"/>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Screens will be in every object, adapting to users</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6.8B smartphones, 86% of global population</a:t>
            </a:r>
          </a:p>
          <a:p>
            <a:pPr marL="0" indent="0">
              <a:lnSpc>
                <a:spcPct val="100000"/>
              </a:lnSpc>
              <a:spcAft>
                <a:spcPts val="600"/>
              </a:spcAft>
              <a:buNone/>
            </a:pPr>
            <a:r>
              <a:rPr lang="en-US" sz="1600" dirty="0"/>
              <a:t>⚠️</a:t>
            </a:r>
            <a:r>
              <a:rPr lang="en-GB" sz="2400" baseline="-10000" dirty="0"/>
              <a:t>  </a:t>
            </a:r>
            <a:r>
              <a:rPr lang="en-US" sz="2400" dirty="0">
                <a:solidFill>
                  <a:schemeClr val="accent3"/>
                </a:solidFill>
              </a:rPr>
              <a:t>hard/costly to</a:t>
            </a:r>
            <a:r>
              <a:rPr lang="en-US" sz="2400" dirty="0"/>
              <a:t> </a:t>
            </a:r>
            <a:r>
              <a:rPr lang="en-US" sz="2400" dirty="0">
                <a:solidFill>
                  <a:schemeClr val="accent3"/>
                </a:solidFill>
              </a:rPr>
              <a:t>build UX in X-small UI</a:t>
            </a:r>
            <a:endParaRPr lang="en-US" sz="2400" dirty="0"/>
          </a:p>
        </p:txBody>
      </p:sp>
      <p:pic>
        <p:nvPicPr>
          <p:cNvPr id="4" name="Picture 3">
            <a:extLst>
              <a:ext uri="{FF2B5EF4-FFF2-40B4-BE49-F238E27FC236}">
                <a16:creationId xmlns:a16="http://schemas.microsoft.com/office/drawing/2014/main" id="{C8134E0E-1732-759A-E4CD-96F94230A13F}"/>
              </a:ext>
            </a:extLst>
          </p:cNvPr>
          <p:cNvPicPr>
            <a:picLocks noChangeAspect="1"/>
          </p:cNvPicPr>
          <p:nvPr/>
        </p:nvPicPr>
        <p:blipFill rotWithShape="1">
          <a:blip r:embed="rId4">
            <a:extLst>
              <a:ext uri="{28A0092B-C50C-407E-A947-70E740481C1C}">
                <a14:useLocalDpi xmlns:a14="http://schemas.microsoft.com/office/drawing/2010/main" val="0"/>
              </a:ext>
            </a:extLst>
          </a:blip>
          <a:srcRect b="16643"/>
          <a:stretch/>
        </p:blipFill>
        <p:spPr>
          <a:xfrm>
            <a:off x="3848375" y="2866238"/>
            <a:ext cx="6851155" cy="3213542"/>
          </a:xfrm>
          <a:prstGeom prst="rect">
            <a:avLst/>
          </a:prstGeom>
        </p:spPr>
      </p:pic>
      <p:grpSp>
        <p:nvGrpSpPr>
          <p:cNvPr id="6" name="Group 5">
            <a:extLst>
              <a:ext uri="{FF2B5EF4-FFF2-40B4-BE49-F238E27FC236}">
                <a16:creationId xmlns:a16="http://schemas.microsoft.com/office/drawing/2014/main" id="{3F93053C-2DB5-FE9B-529B-F20FD287654C}"/>
              </a:ext>
            </a:extLst>
          </p:cNvPr>
          <p:cNvGrpSpPr/>
          <p:nvPr/>
        </p:nvGrpSpPr>
        <p:grpSpPr>
          <a:xfrm>
            <a:off x="1040525" y="2616034"/>
            <a:ext cx="10142471" cy="2039007"/>
            <a:chOff x="1040525" y="2616034"/>
            <a:chExt cx="10142471" cy="2039007"/>
          </a:xfrm>
        </p:grpSpPr>
        <p:sp>
          <p:nvSpPr>
            <p:cNvPr id="7" name="Rectangle 6">
              <a:extLst>
                <a:ext uri="{FF2B5EF4-FFF2-40B4-BE49-F238E27FC236}">
                  <a16:creationId xmlns:a16="http://schemas.microsoft.com/office/drawing/2014/main" id="{51794934-7429-E4AA-1837-BD42C497EFB6}"/>
                </a:ext>
              </a:extLst>
            </p:cNvPr>
            <p:cNvSpPr/>
            <p:nvPr/>
          </p:nvSpPr>
          <p:spPr>
            <a:xfrm>
              <a:off x="1040525" y="2616034"/>
              <a:ext cx="10142471" cy="2039007"/>
            </a:xfrm>
            <a:prstGeom prst="rect">
              <a:avLst/>
            </a:prstGeom>
            <a:solidFill>
              <a:schemeClr val="accent4">
                <a:lumMod val="60000"/>
                <a:lumOff val="40000"/>
              </a:schemeClr>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Tap to display on your phone </a:t>
              </a:r>
            </a:p>
            <a:p>
              <a:pPr algn="ctr">
                <a:spcAft>
                  <a:spcPts val="600"/>
                </a:spcAft>
              </a:pPr>
              <a:r>
                <a:rPr lang="en-GB" sz="3200" dirty="0">
                  <a:solidFill>
                    <a:schemeClr val="bg1"/>
                  </a:solidFill>
                </a:rPr>
                <a:t>the UI of any thing/place/service?</a:t>
              </a:r>
            </a:p>
          </p:txBody>
        </p:sp>
        <p:sp>
          <p:nvSpPr>
            <p:cNvPr id="11" name="TextBox 10">
              <a:extLst>
                <a:ext uri="{FF2B5EF4-FFF2-40B4-BE49-F238E27FC236}">
                  <a16:creationId xmlns:a16="http://schemas.microsoft.com/office/drawing/2014/main" id="{380B0AB3-AC3D-1D10-8F2D-042920AAA406}"/>
                </a:ext>
              </a:extLst>
            </p:cNvPr>
            <p:cNvSpPr txBox="1"/>
            <p:nvPr/>
          </p:nvSpPr>
          <p:spPr>
            <a:xfrm>
              <a:off x="9635598" y="3312458"/>
              <a:ext cx="898198" cy="1015663"/>
            </a:xfrm>
            <a:prstGeom prst="rect">
              <a:avLst/>
            </a:prstGeom>
            <a:noFill/>
          </p:spPr>
          <p:txBody>
            <a:bodyPr wrap="square">
              <a:spAutoFit/>
            </a:bodyPr>
            <a:lstStyle/>
            <a:p>
              <a:r>
                <a:rPr lang="en-GB" sz="6000" dirty="0"/>
                <a:t>🤔</a:t>
              </a:r>
            </a:p>
          </p:txBody>
        </p:sp>
      </p:grpSp>
      <p:pic>
        <p:nvPicPr>
          <p:cNvPr id="54" name="Picture 59">
            <a:extLst>
              <a:ext uri="{FF2B5EF4-FFF2-40B4-BE49-F238E27FC236}">
                <a16:creationId xmlns:a16="http://schemas.microsoft.com/office/drawing/2014/main" id="{0C2930E8-EE9A-69B8-EA06-C0AC21814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483" y="373236"/>
            <a:ext cx="298800" cy="39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0601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314261-0C92-A9AA-EC5D-7E346E1F59DF}"/>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 • 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b="1" dirty="0">
                <a:solidFill>
                  <a:schemeClr val="accent6"/>
                </a:solidFill>
              </a:rPr>
              <a:t> • Questioning</a:t>
            </a: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6" name="Group 5">
            <a:extLst>
              <a:ext uri="{FF2B5EF4-FFF2-40B4-BE49-F238E27FC236}">
                <a16:creationId xmlns:a16="http://schemas.microsoft.com/office/drawing/2014/main" id="{376FA2A6-EFDD-517E-C6A5-0958248D6A6D}"/>
              </a:ext>
            </a:extLst>
          </p:cNvPr>
          <p:cNvGrpSpPr>
            <a:grpSpLocks noChangeAspect="1"/>
          </p:cNvGrpSpPr>
          <p:nvPr/>
        </p:nvGrpSpPr>
        <p:grpSpPr>
          <a:xfrm>
            <a:off x="2072498" y="350822"/>
            <a:ext cx="300706" cy="298187"/>
            <a:chOff x="-782952" y="5279717"/>
            <a:chExt cx="558720" cy="554040"/>
          </a:xfrm>
        </p:grpSpPr>
        <p:sp>
          <p:nvSpPr>
            <p:cNvPr id="12" name="Freeform: Shape 74">
              <a:extLst>
                <a:ext uri="{FF2B5EF4-FFF2-40B4-BE49-F238E27FC236}">
                  <a16:creationId xmlns:a16="http://schemas.microsoft.com/office/drawing/2014/main" id="{2C8E0A01-6137-5FE4-EA29-F97B750931EA}"/>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5">
              <a:extLst>
                <a:ext uri="{FF2B5EF4-FFF2-40B4-BE49-F238E27FC236}">
                  <a16:creationId xmlns:a16="http://schemas.microsoft.com/office/drawing/2014/main" id="{83A1C840-0904-D93C-43C7-C14583D9EB16}"/>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2E322899-CB34-94A0-C3F1-BC56AC0DE3AC}"/>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344E2956-5D8A-3F5F-D830-DD862A75EE31}"/>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BDBE719F-B13A-63FB-5A81-07AA5410A621}"/>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7F0F9FC8-0DB8-7D94-9247-8DDF19E8AC7A}"/>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CF56B1B7-2829-8B13-D2FE-B65ACE0E33AC}"/>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B0DFAB73-B51F-167F-D20D-EBEC935B3ECF}"/>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0974895D-4836-97B2-AB51-9E170B40829A}"/>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2FD63CAE-CBF2-2B8B-9FE3-B12ADA1E1A68}"/>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9CF85DA3-8B25-9796-977B-6D21DB5E5273}"/>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CB97F0D6-6BB9-98C9-07D7-B85B8EFF9EEE}"/>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0C79D9E9-27C1-91FC-AEA6-61B0686FE6DD}"/>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B2342203-DE01-CD8B-4CB1-04D45BE8495E}"/>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92222E2F-589B-CF71-37D8-29D27F24710E}"/>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6D1B9535-9C39-A5CE-8373-5C04FCC5DB87}"/>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DE90306C-20B9-E5AB-7E47-DCB729BFE1B9}"/>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6AB1A6C7-55F4-524F-AC27-3AEB0B44029E}"/>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F99DFB35-2702-D87B-ECA4-FF1376D6A35F}"/>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12C79869-82C3-B662-FEB1-B9118C2D91C9}"/>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2" name="Group 31">
            <a:extLst>
              <a:ext uri="{FF2B5EF4-FFF2-40B4-BE49-F238E27FC236}">
                <a16:creationId xmlns:a16="http://schemas.microsoft.com/office/drawing/2014/main" id="{3ED7F2FE-B96D-EFFF-FD15-4DB7F6EABC16}"/>
              </a:ext>
            </a:extLst>
          </p:cNvPr>
          <p:cNvGrpSpPr>
            <a:grpSpLocks noChangeAspect="1"/>
          </p:cNvGrpSpPr>
          <p:nvPr/>
        </p:nvGrpSpPr>
        <p:grpSpPr>
          <a:xfrm>
            <a:off x="1624805" y="4220236"/>
            <a:ext cx="447363" cy="288000"/>
            <a:chOff x="4348497" y="3025153"/>
            <a:chExt cx="661036" cy="425559"/>
          </a:xfrm>
        </p:grpSpPr>
        <p:sp>
          <p:nvSpPr>
            <p:cNvPr id="33" name="Freeform: Shape 34">
              <a:extLst>
                <a:ext uri="{FF2B5EF4-FFF2-40B4-BE49-F238E27FC236}">
                  <a16:creationId xmlns:a16="http://schemas.microsoft.com/office/drawing/2014/main" id="{0D1C761B-E5D6-891B-B06F-7A03FE223883}"/>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5">
              <a:extLst>
                <a:ext uri="{FF2B5EF4-FFF2-40B4-BE49-F238E27FC236}">
                  <a16:creationId xmlns:a16="http://schemas.microsoft.com/office/drawing/2014/main" id="{4EEF7A1E-3F01-077F-42EA-A29BD3AAA355}"/>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6">
              <a:extLst>
                <a:ext uri="{FF2B5EF4-FFF2-40B4-BE49-F238E27FC236}">
                  <a16:creationId xmlns:a16="http://schemas.microsoft.com/office/drawing/2014/main" id="{BE88AA12-5BB3-D479-87CD-FCD791203CF4}"/>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7">
              <a:extLst>
                <a:ext uri="{FF2B5EF4-FFF2-40B4-BE49-F238E27FC236}">
                  <a16:creationId xmlns:a16="http://schemas.microsoft.com/office/drawing/2014/main" id="{4CF942A2-CC2C-9707-33E3-24A98D411F0D}"/>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8">
              <a:extLst>
                <a:ext uri="{FF2B5EF4-FFF2-40B4-BE49-F238E27FC236}">
                  <a16:creationId xmlns:a16="http://schemas.microsoft.com/office/drawing/2014/main" id="{8C90A0A3-AE6D-C46E-ABF2-059D8B7E70F7}"/>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9">
              <a:extLst>
                <a:ext uri="{FF2B5EF4-FFF2-40B4-BE49-F238E27FC236}">
                  <a16:creationId xmlns:a16="http://schemas.microsoft.com/office/drawing/2014/main" id="{8B1E281F-AB39-E32D-B19F-4ECBD2378A31}"/>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0">
              <a:extLst>
                <a:ext uri="{FF2B5EF4-FFF2-40B4-BE49-F238E27FC236}">
                  <a16:creationId xmlns:a16="http://schemas.microsoft.com/office/drawing/2014/main" id="{79BDD301-6B80-7689-0EF5-3B58CDB4B3A2}"/>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1">
              <a:extLst>
                <a:ext uri="{FF2B5EF4-FFF2-40B4-BE49-F238E27FC236}">
                  <a16:creationId xmlns:a16="http://schemas.microsoft.com/office/drawing/2014/main" id="{148BE483-AD16-8086-EAB2-40F289201B41}"/>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2">
              <a:extLst>
                <a:ext uri="{FF2B5EF4-FFF2-40B4-BE49-F238E27FC236}">
                  <a16:creationId xmlns:a16="http://schemas.microsoft.com/office/drawing/2014/main" id="{71C31B86-6C17-C9A2-6256-F1ABE13A75AF}"/>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3">
              <a:extLst>
                <a:ext uri="{FF2B5EF4-FFF2-40B4-BE49-F238E27FC236}">
                  <a16:creationId xmlns:a16="http://schemas.microsoft.com/office/drawing/2014/main" id="{76780F1D-FAAC-2E55-1198-4B7E19F67F62}"/>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4">
              <a:extLst>
                <a:ext uri="{FF2B5EF4-FFF2-40B4-BE49-F238E27FC236}">
                  <a16:creationId xmlns:a16="http://schemas.microsoft.com/office/drawing/2014/main" id="{E2F0AAD7-EABD-0AE7-C3B3-C099A67051D4}"/>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5">
              <a:extLst>
                <a:ext uri="{FF2B5EF4-FFF2-40B4-BE49-F238E27FC236}">
                  <a16:creationId xmlns:a16="http://schemas.microsoft.com/office/drawing/2014/main" id="{E37F4D25-30B6-8713-2AFD-C76900FE6FB9}"/>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6">
              <a:extLst>
                <a:ext uri="{FF2B5EF4-FFF2-40B4-BE49-F238E27FC236}">
                  <a16:creationId xmlns:a16="http://schemas.microsoft.com/office/drawing/2014/main" id="{71142526-5BD2-80D3-F10E-A84BA516592F}"/>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7">
              <a:extLst>
                <a:ext uri="{FF2B5EF4-FFF2-40B4-BE49-F238E27FC236}">
                  <a16:creationId xmlns:a16="http://schemas.microsoft.com/office/drawing/2014/main" id="{24E43063-C2F9-D698-6591-8AD1B2E2FFE8}"/>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8">
              <a:extLst>
                <a:ext uri="{FF2B5EF4-FFF2-40B4-BE49-F238E27FC236}">
                  <a16:creationId xmlns:a16="http://schemas.microsoft.com/office/drawing/2014/main" id="{AF762675-2C37-484E-9E20-187393D73D8C}"/>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9">
              <a:extLst>
                <a:ext uri="{FF2B5EF4-FFF2-40B4-BE49-F238E27FC236}">
                  <a16:creationId xmlns:a16="http://schemas.microsoft.com/office/drawing/2014/main" id="{01383982-F226-F8D4-46DB-974AB469A5FE}"/>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0">
              <a:extLst>
                <a:ext uri="{FF2B5EF4-FFF2-40B4-BE49-F238E27FC236}">
                  <a16:creationId xmlns:a16="http://schemas.microsoft.com/office/drawing/2014/main" id="{4E91EC3C-46BA-7CC9-8759-C9D43A4778C1}"/>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1">
              <a:extLst>
                <a:ext uri="{FF2B5EF4-FFF2-40B4-BE49-F238E27FC236}">
                  <a16:creationId xmlns:a16="http://schemas.microsoft.com/office/drawing/2014/main" id="{CAB55479-815C-12E9-4413-76AC50A5A6C8}"/>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2">
              <a:extLst>
                <a:ext uri="{FF2B5EF4-FFF2-40B4-BE49-F238E27FC236}">
                  <a16:creationId xmlns:a16="http://schemas.microsoft.com/office/drawing/2014/main" id="{BF600D58-189D-3FA6-93C9-615505BF94D9}"/>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2" name="Picture 59">
            <a:extLst>
              <a:ext uri="{FF2B5EF4-FFF2-40B4-BE49-F238E27FC236}">
                <a16:creationId xmlns:a16="http://schemas.microsoft.com/office/drawing/2014/main" id="{65E6D3AF-E35F-F1C4-3CC2-DE0DCDD5E80C}"/>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Questioning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Good questions +valuable than good answers</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generative AI, search engines</a:t>
            </a:r>
          </a:p>
          <a:p>
            <a:pPr marL="0" indent="0">
              <a:lnSpc>
                <a:spcPct val="100000"/>
              </a:lnSpc>
              <a:spcAft>
                <a:spcPts val="600"/>
              </a:spcAft>
              <a:buNone/>
            </a:pPr>
            <a:r>
              <a:rPr lang="en-US" sz="2400" baseline="-10000" dirty="0"/>
              <a:t>⚠️  </a:t>
            </a:r>
            <a:r>
              <a:rPr lang="en-US" sz="2400" dirty="0">
                <a:solidFill>
                  <a:schemeClr val="accent3"/>
                </a:solidFill>
              </a:rPr>
              <a:t>most UI interactions are fixed command buttons</a:t>
            </a:r>
          </a:p>
          <a:p>
            <a:pPr marL="0" indent="0">
              <a:lnSpc>
                <a:spcPct val="100000"/>
              </a:lnSpc>
              <a:spcAft>
                <a:spcPts val="600"/>
              </a:spcAft>
              <a:buNone/>
            </a:pPr>
            <a:endParaRPr lang="en-US" sz="2400" dirty="0"/>
          </a:p>
        </p:txBody>
      </p:sp>
      <p:pic>
        <p:nvPicPr>
          <p:cNvPr id="4" name="Picture 3">
            <a:extLst>
              <a:ext uri="{FF2B5EF4-FFF2-40B4-BE49-F238E27FC236}">
                <a16:creationId xmlns:a16="http://schemas.microsoft.com/office/drawing/2014/main" id="{2B28245B-DBC2-2BCE-CE1A-5CFE23200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8374" y="2866238"/>
            <a:ext cx="5712962" cy="3213541"/>
          </a:xfrm>
          <a:prstGeom prst="rect">
            <a:avLst/>
          </a:prstGeom>
        </p:spPr>
      </p:pic>
      <p:grpSp>
        <p:nvGrpSpPr>
          <p:cNvPr id="7" name="Group 6">
            <a:extLst>
              <a:ext uri="{FF2B5EF4-FFF2-40B4-BE49-F238E27FC236}">
                <a16:creationId xmlns:a16="http://schemas.microsoft.com/office/drawing/2014/main" id="{CA420974-5CBD-03DA-9415-F92BBEE3A4DB}"/>
              </a:ext>
            </a:extLst>
          </p:cNvPr>
          <p:cNvGrpSpPr/>
          <p:nvPr/>
        </p:nvGrpSpPr>
        <p:grpSpPr>
          <a:xfrm>
            <a:off x="1040525" y="2616034"/>
            <a:ext cx="10142471" cy="2039007"/>
            <a:chOff x="1040525" y="2616034"/>
            <a:chExt cx="10142471" cy="2039007"/>
          </a:xfrm>
        </p:grpSpPr>
        <p:sp>
          <p:nvSpPr>
            <p:cNvPr id="9" name="Rectangle 8">
              <a:extLst>
                <a:ext uri="{FF2B5EF4-FFF2-40B4-BE49-F238E27FC236}">
                  <a16:creationId xmlns:a16="http://schemas.microsoft.com/office/drawing/2014/main" id="{4FEBF26B-5A0A-D4E8-B05C-ED52BBE1D9BB}"/>
                </a:ext>
              </a:extLst>
            </p:cNvPr>
            <p:cNvSpPr/>
            <p:nvPr/>
          </p:nvSpPr>
          <p:spPr>
            <a:xfrm>
              <a:off x="1040525" y="2616034"/>
              <a:ext cx="10142471" cy="2039007"/>
            </a:xfrm>
            <a:prstGeom prst="rect">
              <a:avLst/>
            </a:prstGeom>
            <a:solidFill>
              <a:schemeClr val="accent4">
                <a:lumMod val="60000"/>
                <a:lumOff val="40000"/>
              </a:schemeClr>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Q&amp;A dialogs </a:t>
              </a:r>
            </a:p>
            <a:p>
              <a:pPr algn="ctr">
                <a:spcAft>
                  <a:spcPts val="600"/>
                </a:spcAft>
              </a:pPr>
              <a:r>
                <a:rPr lang="en-GB" sz="3200" dirty="0">
                  <a:solidFill>
                    <a:schemeClr val="bg1"/>
                  </a:solidFill>
                </a:rPr>
                <a:t>with any thing/place/service?</a:t>
              </a:r>
            </a:p>
          </p:txBody>
        </p:sp>
        <p:sp>
          <p:nvSpPr>
            <p:cNvPr id="11" name="TextBox 10">
              <a:extLst>
                <a:ext uri="{FF2B5EF4-FFF2-40B4-BE49-F238E27FC236}">
                  <a16:creationId xmlns:a16="http://schemas.microsoft.com/office/drawing/2014/main" id="{2368D91B-4ABE-343F-63CD-AD72509BCFE5}"/>
                </a:ext>
              </a:extLst>
            </p:cNvPr>
            <p:cNvSpPr txBox="1"/>
            <p:nvPr/>
          </p:nvSpPr>
          <p:spPr>
            <a:xfrm>
              <a:off x="9635598" y="3312458"/>
              <a:ext cx="898198" cy="1015663"/>
            </a:xfrm>
            <a:prstGeom prst="rect">
              <a:avLst/>
            </a:prstGeom>
            <a:noFill/>
          </p:spPr>
          <p:txBody>
            <a:bodyPr wrap="square">
              <a:spAutoFit/>
            </a:bodyPr>
            <a:lstStyle/>
            <a:p>
              <a:pPr>
                <a:spcAft>
                  <a:spcPts val="600"/>
                </a:spcAft>
              </a:pPr>
              <a:r>
                <a:rPr lang="en-GB" sz="6000" dirty="0"/>
                <a:t>🤔</a:t>
              </a:r>
            </a:p>
          </p:txBody>
        </p:sp>
      </p:grpSp>
    </p:spTree>
    <p:extLst>
      <p:ext uri="{BB962C8B-B14F-4D97-AF65-F5344CB8AC3E}">
        <p14:creationId xmlns:p14="http://schemas.microsoft.com/office/powerpoint/2010/main" val="1091111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AD59F7-6AE3-D419-549C-B82EFF70617B}"/>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 • 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a:t>
            </a:r>
            <a:r>
              <a:rPr lang="en-US" sz="2400" b="1" dirty="0">
                <a:solidFill>
                  <a:schemeClr val="accent6"/>
                </a:solidFill>
              </a:rPr>
              <a:t>•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6" name="Group 5">
            <a:extLst>
              <a:ext uri="{FF2B5EF4-FFF2-40B4-BE49-F238E27FC236}">
                <a16:creationId xmlns:a16="http://schemas.microsoft.com/office/drawing/2014/main" id="{484B9A76-1D2A-8573-3E8C-8D53F907BA41}"/>
              </a:ext>
            </a:extLst>
          </p:cNvPr>
          <p:cNvGrpSpPr>
            <a:grpSpLocks noChangeAspect="1"/>
          </p:cNvGrpSpPr>
          <p:nvPr/>
        </p:nvGrpSpPr>
        <p:grpSpPr>
          <a:xfrm>
            <a:off x="2072498" y="350822"/>
            <a:ext cx="300706" cy="298187"/>
            <a:chOff x="-782952" y="5279717"/>
            <a:chExt cx="558720" cy="554040"/>
          </a:xfrm>
        </p:grpSpPr>
        <p:sp>
          <p:nvSpPr>
            <p:cNvPr id="7" name="Freeform: Shape 74">
              <a:extLst>
                <a:ext uri="{FF2B5EF4-FFF2-40B4-BE49-F238E27FC236}">
                  <a16:creationId xmlns:a16="http://schemas.microsoft.com/office/drawing/2014/main" id="{97AB91DB-7F97-AE48-2AE7-F09E1A511C5C}"/>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1" name="Freeform: Shape 75">
              <a:extLst>
                <a:ext uri="{FF2B5EF4-FFF2-40B4-BE49-F238E27FC236}">
                  <a16:creationId xmlns:a16="http://schemas.microsoft.com/office/drawing/2014/main" id="{704ADF79-B2DA-4DD6-BD70-6577FA671060}"/>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E6D11FE7-E8EF-94EF-A9A6-A00648A675AF}"/>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CD503897-E1DD-8F28-0788-63436AD3DE45}"/>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6D91CD2D-9747-F715-4813-9D40CCF7B97A}"/>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952F7CAE-E1BC-F12E-B696-7F32F5C0DC36}"/>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4C31C31E-BFB6-0205-D46B-74F4AE237594}"/>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D9ACB9B2-367F-46D4-E81F-240526151A80}"/>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3FF7A016-D2C8-AA56-7F79-0437B13CFB4D}"/>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86CB7ECF-FD50-CCE3-C198-6436BBE0C7AF}"/>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5DB9C0A0-678C-E519-8B0C-9DE46D231364}"/>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F09FCD71-EDCC-9393-DD22-461323A472D4}"/>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DECCF2C6-B9B2-882B-7408-2F23AB60EB6A}"/>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D584BAE3-41DD-0186-4BFF-F78F395D3C67}"/>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B045B4FC-AA50-48C1-E934-C1EC5260F25A}"/>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7F808932-18D7-B155-2D46-E8DAD54D736C}"/>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5AE26BD6-ADC1-D210-0877-7B85587E912D}"/>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45A18EE2-FF88-93B5-5CE4-CC96A1562B42}"/>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BFDD4DE9-588D-E300-322E-1B117A643683}"/>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24BD8CC3-27E2-8B12-26B2-05445F41B751}"/>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2" name="Group 31">
            <a:extLst>
              <a:ext uri="{FF2B5EF4-FFF2-40B4-BE49-F238E27FC236}">
                <a16:creationId xmlns:a16="http://schemas.microsoft.com/office/drawing/2014/main" id="{AA391FC2-8C1B-2C72-6183-2E7D24B43887}"/>
              </a:ext>
            </a:extLst>
          </p:cNvPr>
          <p:cNvGrpSpPr>
            <a:grpSpLocks noChangeAspect="1"/>
          </p:cNvGrpSpPr>
          <p:nvPr/>
        </p:nvGrpSpPr>
        <p:grpSpPr>
          <a:xfrm>
            <a:off x="1624805" y="4220236"/>
            <a:ext cx="447363" cy="288000"/>
            <a:chOff x="4348497" y="3025153"/>
            <a:chExt cx="661036" cy="425559"/>
          </a:xfrm>
        </p:grpSpPr>
        <p:sp>
          <p:nvSpPr>
            <p:cNvPr id="33" name="Freeform: Shape 34">
              <a:extLst>
                <a:ext uri="{FF2B5EF4-FFF2-40B4-BE49-F238E27FC236}">
                  <a16:creationId xmlns:a16="http://schemas.microsoft.com/office/drawing/2014/main" id="{188F7963-5649-94D9-6634-50698BC41106}"/>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5">
              <a:extLst>
                <a:ext uri="{FF2B5EF4-FFF2-40B4-BE49-F238E27FC236}">
                  <a16:creationId xmlns:a16="http://schemas.microsoft.com/office/drawing/2014/main" id="{2451CD7F-5252-D9CA-2AF8-DC0B720DCC76}"/>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6">
              <a:extLst>
                <a:ext uri="{FF2B5EF4-FFF2-40B4-BE49-F238E27FC236}">
                  <a16:creationId xmlns:a16="http://schemas.microsoft.com/office/drawing/2014/main" id="{8B96C560-1624-D8B5-7CE8-6F38D801BF0E}"/>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7">
              <a:extLst>
                <a:ext uri="{FF2B5EF4-FFF2-40B4-BE49-F238E27FC236}">
                  <a16:creationId xmlns:a16="http://schemas.microsoft.com/office/drawing/2014/main" id="{50D554C7-A121-F8A1-9518-453AEABDCDDE}"/>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8">
              <a:extLst>
                <a:ext uri="{FF2B5EF4-FFF2-40B4-BE49-F238E27FC236}">
                  <a16:creationId xmlns:a16="http://schemas.microsoft.com/office/drawing/2014/main" id="{D3D7381E-09B5-30E0-9B15-0EEBE2486C8A}"/>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9">
              <a:extLst>
                <a:ext uri="{FF2B5EF4-FFF2-40B4-BE49-F238E27FC236}">
                  <a16:creationId xmlns:a16="http://schemas.microsoft.com/office/drawing/2014/main" id="{D7987688-BB12-5D05-F5A9-C1723F659652}"/>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0">
              <a:extLst>
                <a:ext uri="{FF2B5EF4-FFF2-40B4-BE49-F238E27FC236}">
                  <a16:creationId xmlns:a16="http://schemas.microsoft.com/office/drawing/2014/main" id="{A9A0D197-09E3-9438-A9B4-FDE22CA6D2AA}"/>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1">
              <a:extLst>
                <a:ext uri="{FF2B5EF4-FFF2-40B4-BE49-F238E27FC236}">
                  <a16:creationId xmlns:a16="http://schemas.microsoft.com/office/drawing/2014/main" id="{350F1DD3-B762-C522-26AE-EB50F3EDE3AB}"/>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2">
              <a:extLst>
                <a:ext uri="{FF2B5EF4-FFF2-40B4-BE49-F238E27FC236}">
                  <a16:creationId xmlns:a16="http://schemas.microsoft.com/office/drawing/2014/main" id="{98A86EC4-AA9F-5E34-557A-4F770D9A73B5}"/>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3">
              <a:extLst>
                <a:ext uri="{FF2B5EF4-FFF2-40B4-BE49-F238E27FC236}">
                  <a16:creationId xmlns:a16="http://schemas.microsoft.com/office/drawing/2014/main" id="{1C1804E2-78AD-909F-2A27-6B27B58C82EE}"/>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4">
              <a:extLst>
                <a:ext uri="{FF2B5EF4-FFF2-40B4-BE49-F238E27FC236}">
                  <a16:creationId xmlns:a16="http://schemas.microsoft.com/office/drawing/2014/main" id="{9AD75EBE-BDE5-3EB7-C5CE-79E3E802F6F7}"/>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5">
              <a:extLst>
                <a:ext uri="{FF2B5EF4-FFF2-40B4-BE49-F238E27FC236}">
                  <a16:creationId xmlns:a16="http://schemas.microsoft.com/office/drawing/2014/main" id="{62A53C31-C524-3A74-75C5-706253D969FA}"/>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6">
              <a:extLst>
                <a:ext uri="{FF2B5EF4-FFF2-40B4-BE49-F238E27FC236}">
                  <a16:creationId xmlns:a16="http://schemas.microsoft.com/office/drawing/2014/main" id="{B8E7CE12-3B2F-EE9B-B190-3A3293D9D920}"/>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7">
              <a:extLst>
                <a:ext uri="{FF2B5EF4-FFF2-40B4-BE49-F238E27FC236}">
                  <a16:creationId xmlns:a16="http://schemas.microsoft.com/office/drawing/2014/main" id="{C9E3DCC2-C2D4-EFE5-A910-6AD42A1A9D29}"/>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8">
              <a:extLst>
                <a:ext uri="{FF2B5EF4-FFF2-40B4-BE49-F238E27FC236}">
                  <a16:creationId xmlns:a16="http://schemas.microsoft.com/office/drawing/2014/main" id="{074864A6-F525-68D6-94F7-A46E88738FB7}"/>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9">
              <a:extLst>
                <a:ext uri="{FF2B5EF4-FFF2-40B4-BE49-F238E27FC236}">
                  <a16:creationId xmlns:a16="http://schemas.microsoft.com/office/drawing/2014/main" id="{A7707228-E791-3CA1-85CA-D5E530843954}"/>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0">
              <a:extLst>
                <a:ext uri="{FF2B5EF4-FFF2-40B4-BE49-F238E27FC236}">
                  <a16:creationId xmlns:a16="http://schemas.microsoft.com/office/drawing/2014/main" id="{CDF7D072-2048-7206-208C-06DCCA92E869}"/>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1">
              <a:extLst>
                <a:ext uri="{FF2B5EF4-FFF2-40B4-BE49-F238E27FC236}">
                  <a16:creationId xmlns:a16="http://schemas.microsoft.com/office/drawing/2014/main" id="{E1D2C79C-B26F-99D1-E9A5-52988DF58A84}"/>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2">
              <a:extLst>
                <a:ext uri="{FF2B5EF4-FFF2-40B4-BE49-F238E27FC236}">
                  <a16:creationId xmlns:a16="http://schemas.microsoft.com/office/drawing/2014/main" id="{91C0A3F9-2FA8-7C96-32AF-8ADF7263F323}"/>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2" name="Picture 59">
            <a:extLst>
              <a:ext uri="{FF2B5EF4-FFF2-40B4-BE49-F238E27FC236}">
                <a16:creationId xmlns:a16="http://schemas.microsoft.com/office/drawing/2014/main" id="{F272A931-BED0-484C-9BF4-C5251365C1EE}"/>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Remixing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We’ll combine primitive parts into new data flows</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app OS, cloud building blocks</a:t>
            </a:r>
          </a:p>
          <a:p>
            <a:pPr marL="0" indent="0">
              <a:lnSpc>
                <a:spcPct val="100000"/>
              </a:lnSpc>
              <a:spcAft>
                <a:spcPts val="600"/>
              </a:spcAft>
              <a:buNone/>
            </a:pPr>
            <a:r>
              <a:rPr lang="en-US" sz="2400" baseline="-10000" dirty="0"/>
              <a:t>⚠️  </a:t>
            </a:r>
            <a:r>
              <a:rPr lang="en-US" sz="2400" dirty="0">
                <a:solidFill>
                  <a:schemeClr val="accent3"/>
                </a:solidFill>
              </a:rPr>
              <a:t>tax return forms, service registration/onboarding</a:t>
            </a:r>
          </a:p>
          <a:p>
            <a:pPr marL="0" indent="0">
              <a:lnSpc>
                <a:spcPct val="100000"/>
              </a:lnSpc>
              <a:spcAft>
                <a:spcPts val="600"/>
              </a:spcAft>
              <a:buNone/>
            </a:pPr>
            <a:endParaRPr lang="en-US" sz="2400" dirty="0"/>
          </a:p>
        </p:txBody>
      </p:sp>
      <p:pic>
        <p:nvPicPr>
          <p:cNvPr id="4" name="Picture 3">
            <a:extLst>
              <a:ext uri="{FF2B5EF4-FFF2-40B4-BE49-F238E27FC236}">
                <a16:creationId xmlns:a16="http://schemas.microsoft.com/office/drawing/2014/main" id="{1DC1BC84-4DE0-D558-B0D8-AD52437520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8375" y="2870685"/>
            <a:ext cx="4812149" cy="3209094"/>
          </a:xfrm>
          <a:prstGeom prst="rect">
            <a:avLst/>
          </a:prstGeom>
        </p:spPr>
      </p:pic>
      <p:grpSp>
        <p:nvGrpSpPr>
          <p:cNvPr id="13" name="Group 12">
            <a:extLst>
              <a:ext uri="{FF2B5EF4-FFF2-40B4-BE49-F238E27FC236}">
                <a16:creationId xmlns:a16="http://schemas.microsoft.com/office/drawing/2014/main" id="{C8194C13-5D9B-5138-28E7-EAF44029D00C}"/>
              </a:ext>
            </a:extLst>
          </p:cNvPr>
          <p:cNvGrpSpPr/>
          <p:nvPr/>
        </p:nvGrpSpPr>
        <p:grpSpPr>
          <a:xfrm>
            <a:off x="1040525" y="2616034"/>
            <a:ext cx="10142471" cy="2039007"/>
            <a:chOff x="1040525" y="2616034"/>
            <a:chExt cx="10142471" cy="2039007"/>
          </a:xfrm>
        </p:grpSpPr>
        <p:sp>
          <p:nvSpPr>
            <p:cNvPr id="9" name="Rectangle 8">
              <a:extLst>
                <a:ext uri="{FF2B5EF4-FFF2-40B4-BE49-F238E27FC236}">
                  <a16:creationId xmlns:a16="http://schemas.microsoft.com/office/drawing/2014/main" id="{181B9922-6925-20DA-1FC7-889031DE1AB0}"/>
                </a:ext>
              </a:extLst>
            </p:cNvPr>
            <p:cNvSpPr/>
            <p:nvPr/>
          </p:nvSpPr>
          <p:spPr>
            <a:xfrm>
              <a:off x="1040525" y="2616034"/>
              <a:ext cx="10142471" cy="2039007"/>
            </a:xfrm>
            <a:prstGeom prst="rect">
              <a:avLst/>
            </a:prstGeom>
            <a:solidFill>
              <a:schemeClr val="accent4">
                <a:lumMod val="60000"/>
                <a:lumOff val="40000"/>
              </a:schemeClr>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Composable no-text UX flows? </a:t>
              </a:r>
            </a:p>
            <a:p>
              <a:pPr algn="ctr">
                <a:spcAft>
                  <a:spcPts val="600"/>
                </a:spcAft>
              </a:pPr>
              <a:r>
                <a:rPr lang="en-GB" sz="3200" dirty="0">
                  <a:solidFill>
                    <a:schemeClr val="bg1"/>
                  </a:solidFill>
                </a:rPr>
                <a:t>(share, choose, confirm, pay)</a:t>
              </a:r>
            </a:p>
          </p:txBody>
        </p:sp>
        <p:sp>
          <p:nvSpPr>
            <p:cNvPr id="12" name="TextBox 11">
              <a:extLst>
                <a:ext uri="{FF2B5EF4-FFF2-40B4-BE49-F238E27FC236}">
                  <a16:creationId xmlns:a16="http://schemas.microsoft.com/office/drawing/2014/main" id="{235FA6A3-3076-C989-439C-DBEA874930A9}"/>
                </a:ext>
              </a:extLst>
            </p:cNvPr>
            <p:cNvSpPr txBox="1"/>
            <p:nvPr/>
          </p:nvSpPr>
          <p:spPr>
            <a:xfrm>
              <a:off x="9635598" y="3312458"/>
              <a:ext cx="898198" cy="1015663"/>
            </a:xfrm>
            <a:prstGeom prst="rect">
              <a:avLst/>
            </a:prstGeom>
            <a:noFill/>
          </p:spPr>
          <p:txBody>
            <a:bodyPr wrap="square">
              <a:spAutoFit/>
            </a:bodyPr>
            <a:lstStyle/>
            <a:p>
              <a:pPr>
                <a:spcAft>
                  <a:spcPts val="600"/>
                </a:spcAft>
              </a:pPr>
              <a:r>
                <a:rPr lang="en-GB" sz="6000" dirty="0"/>
                <a:t>🤔</a:t>
              </a:r>
            </a:p>
          </p:txBody>
        </p:sp>
      </p:grpSp>
    </p:spTree>
    <p:extLst>
      <p:ext uri="{BB962C8B-B14F-4D97-AF65-F5344CB8AC3E}">
        <p14:creationId xmlns:p14="http://schemas.microsoft.com/office/powerpoint/2010/main" val="2143131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8E3E49F-EFC3-6014-41EF-483E8A045F27}"/>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 • 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b="1" dirty="0">
                <a:solidFill>
                  <a:schemeClr val="accent3"/>
                </a:solidFill>
              </a:rPr>
              <a:t> </a:t>
            </a:r>
            <a:r>
              <a:rPr lang="en-US" sz="2400" b="1" dirty="0">
                <a:solidFill>
                  <a:schemeClr val="accent6"/>
                </a:solidFill>
              </a:rPr>
              <a:t>• Flowing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6" name="Group 5">
            <a:extLst>
              <a:ext uri="{FF2B5EF4-FFF2-40B4-BE49-F238E27FC236}">
                <a16:creationId xmlns:a16="http://schemas.microsoft.com/office/drawing/2014/main" id="{B4AA10C0-24F9-7BC2-255B-BDF69FB2D8C1}"/>
              </a:ext>
            </a:extLst>
          </p:cNvPr>
          <p:cNvGrpSpPr>
            <a:grpSpLocks noChangeAspect="1"/>
          </p:cNvGrpSpPr>
          <p:nvPr/>
        </p:nvGrpSpPr>
        <p:grpSpPr>
          <a:xfrm>
            <a:off x="2072498" y="350822"/>
            <a:ext cx="300706" cy="298187"/>
            <a:chOff x="-782952" y="5279717"/>
            <a:chExt cx="558720" cy="554040"/>
          </a:xfrm>
        </p:grpSpPr>
        <p:sp>
          <p:nvSpPr>
            <p:cNvPr id="7" name="Freeform: Shape 74">
              <a:extLst>
                <a:ext uri="{FF2B5EF4-FFF2-40B4-BE49-F238E27FC236}">
                  <a16:creationId xmlns:a16="http://schemas.microsoft.com/office/drawing/2014/main" id="{5A08DD3C-183A-CE3A-BA11-7FFC3639AE10}"/>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5">
              <a:extLst>
                <a:ext uri="{FF2B5EF4-FFF2-40B4-BE49-F238E27FC236}">
                  <a16:creationId xmlns:a16="http://schemas.microsoft.com/office/drawing/2014/main" id="{E79D10A7-80B5-3620-E5FE-3CCAA84E01FC}"/>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6">
              <a:extLst>
                <a:ext uri="{FF2B5EF4-FFF2-40B4-BE49-F238E27FC236}">
                  <a16:creationId xmlns:a16="http://schemas.microsoft.com/office/drawing/2014/main" id="{E63B7D50-E157-AA81-C9F7-48B6BA920FD8}"/>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7">
              <a:extLst>
                <a:ext uri="{FF2B5EF4-FFF2-40B4-BE49-F238E27FC236}">
                  <a16:creationId xmlns:a16="http://schemas.microsoft.com/office/drawing/2014/main" id="{0944377A-254D-0319-FA79-29B3CFD55769}"/>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8">
              <a:extLst>
                <a:ext uri="{FF2B5EF4-FFF2-40B4-BE49-F238E27FC236}">
                  <a16:creationId xmlns:a16="http://schemas.microsoft.com/office/drawing/2014/main" id="{01732618-C508-1B0E-778A-4E546F837135}"/>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79">
              <a:extLst>
                <a:ext uri="{FF2B5EF4-FFF2-40B4-BE49-F238E27FC236}">
                  <a16:creationId xmlns:a16="http://schemas.microsoft.com/office/drawing/2014/main" id="{6BB0DD44-9B21-61B3-76B1-5FE88C11E812}"/>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0">
              <a:extLst>
                <a:ext uri="{FF2B5EF4-FFF2-40B4-BE49-F238E27FC236}">
                  <a16:creationId xmlns:a16="http://schemas.microsoft.com/office/drawing/2014/main" id="{6F82C96C-09EB-A42D-85C3-E495C37A5584}"/>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1">
              <a:extLst>
                <a:ext uri="{FF2B5EF4-FFF2-40B4-BE49-F238E27FC236}">
                  <a16:creationId xmlns:a16="http://schemas.microsoft.com/office/drawing/2014/main" id="{8E0E9489-00BF-117C-FAEB-2360C746A3F6}"/>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2">
              <a:extLst>
                <a:ext uri="{FF2B5EF4-FFF2-40B4-BE49-F238E27FC236}">
                  <a16:creationId xmlns:a16="http://schemas.microsoft.com/office/drawing/2014/main" id="{02CE14C2-5B84-63BA-B82D-C1D9D1706348}"/>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3">
              <a:extLst>
                <a:ext uri="{FF2B5EF4-FFF2-40B4-BE49-F238E27FC236}">
                  <a16:creationId xmlns:a16="http://schemas.microsoft.com/office/drawing/2014/main" id="{1D2F26A5-7ACF-F24C-254A-F0544F1C6E3D}"/>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4">
              <a:extLst>
                <a:ext uri="{FF2B5EF4-FFF2-40B4-BE49-F238E27FC236}">
                  <a16:creationId xmlns:a16="http://schemas.microsoft.com/office/drawing/2014/main" id="{7154DB8E-026F-4B69-F3CF-F5478A89BA71}"/>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5">
              <a:extLst>
                <a:ext uri="{FF2B5EF4-FFF2-40B4-BE49-F238E27FC236}">
                  <a16:creationId xmlns:a16="http://schemas.microsoft.com/office/drawing/2014/main" id="{D1F87CBA-B30D-4CFA-4E52-5468753CAEAA}"/>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6">
              <a:extLst>
                <a:ext uri="{FF2B5EF4-FFF2-40B4-BE49-F238E27FC236}">
                  <a16:creationId xmlns:a16="http://schemas.microsoft.com/office/drawing/2014/main" id="{B333ECF7-B02F-9514-239B-BBC19A82B83D}"/>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7">
              <a:extLst>
                <a:ext uri="{FF2B5EF4-FFF2-40B4-BE49-F238E27FC236}">
                  <a16:creationId xmlns:a16="http://schemas.microsoft.com/office/drawing/2014/main" id="{4606FB2B-0747-0796-CC07-8F2DA3AC1C42}"/>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8">
              <a:extLst>
                <a:ext uri="{FF2B5EF4-FFF2-40B4-BE49-F238E27FC236}">
                  <a16:creationId xmlns:a16="http://schemas.microsoft.com/office/drawing/2014/main" id="{639CE9F8-529D-32DF-55B2-6F663CE11084}"/>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89">
              <a:extLst>
                <a:ext uri="{FF2B5EF4-FFF2-40B4-BE49-F238E27FC236}">
                  <a16:creationId xmlns:a16="http://schemas.microsoft.com/office/drawing/2014/main" id="{E6E5C9CD-FD09-97AC-6A67-4A48C3546014}"/>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0">
              <a:extLst>
                <a:ext uri="{FF2B5EF4-FFF2-40B4-BE49-F238E27FC236}">
                  <a16:creationId xmlns:a16="http://schemas.microsoft.com/office/drawing/2014/main" id="{CB70D5D9-196A-88B3-14E3-3461C47FEA1D}"/>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1">
              <a:extLst>
                <a:ext uri="{FF2B5EF4-FFF2-40B4-BE49-F238E27FC236}">
                  <a16:creationId xmlns:a16="http://schemas.microsoft.com/office/drawing/2014/main" id="{ECC52069-784C-EFE3-AABA-E8D0CC4CFF43}"/>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2">
              <a:extLst>
                <a:ext uri="{FF2B5EF4-FFF2-40B4-BE49-F238E27FC236}">
                  <a16:creationId xmlns:a16="http://schemas.microsoft.com/office/drawing/2014/main" id="{414F0336-1B17-9505-F84D-269B6031FB3C}"/>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2" name="Freeform: Shape 93">
              <a:extLst>
                <a:ext uri="{FF2B5EF4-FFF2-40B4-BE49-F238E27FC236}">
                  <a16:creationId xmlns:a16="http://schemas.microsoft.com/office/drawing/2014/main" id="{0045823F-E1B7-283E-9D9C-E2C78D42AD17}"/>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3" name="Group 32">
            <a:extLst>
              <a:ext uri="{FF2B5EF4-FFF2-40B4-BE49-F238E27FC236}">
                <a16:creationId xmlns:a16="http://schemas.microsoft.com/office/drawing/2014/main" id="{B0F6D409-0AA5-2DE8-AA89-E7685E54750A}"/>
              </a:ext>
            </a:extLst>
          </p:cNvPr>
          <p:cNvGrpSpPr>
            <a:grpSpLocks noChangeAspect="1"/>
          </p:cNvGrpSpPr>
          <p:nvPr/>
        </p:nvGrpSpPr>
        <p:grpSpPr>
          <a:xfrm>
            <a:off x="1624805" y="4220236"/>
            <a:ext cx="447363" cy="288000"/>
            <a:chOff x="4348497" y="3025153"/>
            <a:chExt cx="661036" cy="425559"/>
          </a:xfrm>
        </p:grpSpPr>
        <p:sp>
          <p:nvSpPr>
            <p:cNvPr id="34" name="Freeform: Shape 34">
              <a:extLst>
                <a:ext uri="{FF2B5EF4-FFF2-40B4-BE49-F238E27FC236}">
                  <a16:creationId xmlns:a16="http://schemas.microsoft.com/office/drawing/2014/main" id="{2F9C5E47-BC3A-084D-9DB3-27C59BFE6CE2}"/>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5">
              <a:extLst>
                <a:ext uri="{FF2B5EF4-FFF2-40B4-BE49-F238E27FC236}">
                  <a16:creationId xmlns:a16="http://schemas.microsoft.com/office/drawing/2014/main" id="{C861DC57-B344-4F8B-B84E-842128EA0662}"/>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6">
              <a:extLst>
                <a:ext uri="{FF2B5EF4-FFF2-40B4-BE49-F238E27FC236}">
                  <a16:creationId xmlns:a16="http://schemas.microsoft.com/office/drawing/2014/main" id="{1211779D-D1FC-A851-690D-A66575EF55EF}"/>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7">
              <a:extLst>
                <a:ext uri="{FF2B5EF4-FFF2-40B4-BE49-F238E27FC236}">
                  <a16:creationId xmlns:a16="http://schemas.microsoft.com/office/drawing/2014/main" id="{2823ABF8-BDB6-4DDA-914D-9BDE7B95B854}"/>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8">
              <a:extLst>
                <a:ext uri="{FF2B5EF4-FFF2-40B4-BE49-F238E27FC236}">
                  <a16:creationId xmlns:a16="http://schemas.microsoft.com/office/drawing/2014/main" id="{80081D7D-1DB1-7978-A65F-C17CDB18A795}"/>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39">
              <a:extLst>
                <a:ext uri="{FF2B5EF4-FFF2-40B4-BE49-F238E27FC236}">
                  <a16:creationId xmlns:a16="http://schemas.microsoft.com/office/drawing/2014/main" id="{9CEE270C-544B-53CA-4D6B-AA5AA4A88478}"/>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0">
              <a:extLst>
                <a:ext uri="{FF2B5EF4-FFF2-40B4-BE49-F238E27FC236}">
                  <a16:creationId xmlns:a16="http://schemas.microsoft.com/office/drawing/2014/main" id="{DB250C85-CDA1-9363-4E4A-F91B53B4F280}"/>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1">
              <a:extLst>
                <a:ext uri="{FF2B5EF4-FFF2-40B4-BE49-F238E27FC236}">
                  <a16:creationId xmlns:a16="http://schemas.microsoft.com/office/drawing/2014/main" id="{F6794A90-03E7-42A4-D4ED-690013E05FDA}"/>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2">
              <a:extLst>
                <a:ext uri="{FF2B5EF4-FFF2-40B4-BE49-F238E27FC236}">
                  <a16:creationId xmlns:a16="http://schemas.microsoft.com/office/drawing/2014/main" id="{C6420056-670E-D55D-9282-CE3E7EE37DDC}"/>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3">
              <a:extLst>
                <a:ext uri="{FF2B5EF4-FFF2-40B4-BE49-F238E27FC236}">
                  <a16:creationId xmlns:a16="http://schemas.microsoft.com/office/drawing/2014/main" id="{2466D21B-B73C-6F24-EA7D-88D48DD40326}"/>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4">
              <a:extLst>
                <a:ext uri="{FF2B5EF4-FFF2-40B4-BE49-F238E27FC236}">
                  <a16:creationId xmlns:a16="http://schemas.microsoft.com/office/drawing/2014/main" id="{3D392844-B94E-BE49-4F82-AF20726948AF}"/>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5">
              <a:extLst>
                <a:ext uri="{FF2B5EF4-FFF2-40B4-BE49-F238E27FC236}">
                  <a16:creationId xmlns:a16="http://schemas.microsoft.com/office/drawing/2014/main" id="{07FEBDAA-1621-A674-B391-A1F0F9FFB5DC}"/>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6">
              <a:extLst>
                <a:ext uri="{FF2B5EF4-FFF2-40B4-BE49-F238E27FC236}">
                  <a16:creationId xmlns:a16="http://schemas.microsoft.com/office/drawing/2014/main" id="{D10D59F3-9F71-45C8-E763-67E64290E380}"/>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7">
              <a:extLst>
                <a:ext uri="{FF2B5EF4-FFF2-40B4-BE49-F238E27FC236}">
                  <a16:creationId xmlns:a16="http://schemas.microsoft.com/office/drawing/2014/main" id="{501141B5-D378-2E32-A1D2-89A96041953B}"/>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8">
              <a:extLst>
                <a:ext uri="{FF2B5EF4-FFF2-40B4-BE49-F238E27FC236}">
                  <a16:creationId xmlns:a16="http://schemas.microsoft.com/office/drawing/2014/main" id="{08830A9C-5901-0421-A381-A8C0E097D0BC}"/>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49">
              <a:extLst>
                <a:ext uri="{FF2B5EF4-FFF2-40B4-BE49-F238E27FC236}">
                  <a16:creationId xmlns:a16="http://schemas.microsoft.com/office/drawing/2014/main" id="{09A8039B-FAE6-E177-6450-5AF193A3DB5A}"/>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0">
              <a:extLst>
                <a:ext uri="{FF2B5EF4-FFF2-40B4-BE49-F238E27FC236}">
                  <a16:creationId xmlns:a16="http://schemas.microsoft.com/office/drawing/2014/main" id="{35ED6742-20A2-B6B4-F3E8-6B7205505EC6}"/>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1">
              <a:extLst>
                <a:ext uri="{FF2B5EF4-FFF2-40B4-BE49-F238E27FC236}">
                  <a16:creationId xmlns:a16="http://schemas.microsoft.com/office/drawing/2014/main" id="{60FD5F52-A71C-EF18-19F1-9CCC3D6F9344}"/>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2" name="Freeform: Shape 52">
              <a:extLst>
                <a:ext uri="{FF2B5EF4-FFF2-40B4-BE49-F238E27FC236}">
                  <a16:creationId xmlns:a16="http://schemas.microsoft.com/office/drawing/2014/main" id="{9ACA7FA9-AFAA-088B-9C62-DA10F11BEB3F}"/>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3" name="Picture 59">
            <a:extLst>
              <a:ext uri="{FF2B5EF4-FFF2-40B4-BE49-F238E27FC236}">
                <a16:creationId xmlns:a16="http://schemas.microsoft.com/office/drawing/2014/main" id="{6B76798A-AC49-4DDA-687A-745646139C21}"/>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51BEC115-EAD3-1F30-862A-6ABA098EBA59}"/>
              </a:ext>
            </a:extLst>
          </p:cNvPr>
          <p:cNvPicPr>
            <a:picLocks noChangeAspect="1"/>
          </p:cNvPicPr>
          <p:nvPr/>
        </p:nvPicPr>
        <p:blipFill rotWithShape="1">
          <a:blip r:embed="rId4">
            <a:extLst>
              <a:ext uri="{28A0092B-C50C-407E-A947-70E740481C1C}">
                <a14:useLocalDpi xmlns:a14="http://schemas.microsoft.com/office/drawing/2010/main" val="0"/>
              </a:ext>
            </a:extLst>
          </a:blip>
          <a:srcRect t="18147" r="900" b="7492"/>
          <a:stretch/>
        </p:blipFill>
        <p:spPr>
          <a:xfrm>
            <a:off x="3848377" y="2868863"/>
            <a:ext cx="7702492" cy="3210916"/>
          </a:xfrm>
          <a:prstGeom prst="rect">
            <a:avLst/>
          </a:prstGeom>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Flowing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We’ll depend on unstoppable streams</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social networks, streaming, real-time banking</a:t>
            </a:r>
          </a:p>
          <a:p>
            <a:pPr marL="0" indent="0">
              <a:lnSpc>
                <a:spcPct val="100000"/>
              </a:lnSpc>
              <a:spcAft>
                <a:spcPts val="600"/>
              </a:spcAft>
              <a:buNone/>
            </a:pPr>
            <a:r>
              <a:rPr lang="en-US" sz="1600" dirty="0"/>
              <a:t>⚠️  </a:t>
            </a:r>
            <a:r>
              <a:rPr lang="en-US" sz="2400" dirty="0">
                <a:solidFill>
                  <a:schemeClr val="accent3"/>
                </a:solidFill>
              </a:rPr>
              <a:t>ad revenue driven, spam, right to be forgotten</a:t>
            </a:r>
          </a:p>
          <a:p>
            <a:pPr marL="0" indent="0">
              <a:lnSpc>
                <a:spcPct val="100000"/>
              </a:lnSpc>
              <a:spcAft>
                <a:spcPts val="600"/>
              </a:spcAft>
              <a:buNone/>
            </a:pPr>
            <a:endParaRPr lang="en-US" sz="2400" dirty="0"/>
          </a:p>
        </p:txBody>
      </p:sp>
      <p:grpSp>
        <p:nvGrpSpPr>
          <p:cNvPr id="11" name="Group 10">
            <a:extLst>
              <a:ext uri="{FF2B5EF4-FFF2-40B4-BE49-F238E27FC236}">
                <a16:creationId xmlns:a16="http://schemas.microsoft.com/office/drawing/2014/main" id="{C4B5E92D-D1E5-AA3F-29E1-3D01C20FBA3D}"/>
              </a:ext>
            </a:extLst>
          </p:cNvPr>
          <p:cNvGrpSpPr/>
          <p:nvPr/>
        </p:nvGrpSpPr>
        <p:grpSpPr>
          <a:xfrm>
            <a:off x="1040525" y="2616034"/>
            <a:ext cx="10142471" cy="2039007"/>
            <a:chOff x="1040525" y="2616034"/>
            <a:chExt cx="10142471" cy="2039007"/>
          </a:xfrm>
        </p:grpSpPr>
        <p:sp>
          <p:nvSpPr>
            <p:cNvPr id="12" name="Rectangle 11">
              <a:extLst>
                <a:ext uri="{FF2B5EF4-FFF2-40B4-BE49-F238E27FC236}">
                  <a16:creationId xmlns:a16="http://schemas.microsoft.com/office/drawing/2014/main" id="{4367EECE-8A67-8DE8-3DED-EB0BB387CD9B}"/>
                </a:ext>
              </a:extLst>
            </p:cNvPr>
            <p:cNvSpPr/>
            <p:nvPr/>
          </p:nvSpPr>
          <p:spPr>
            <a:xfrm>
              <a:off x="1040525" y="2616034"/>
              <a:ext cx="10142471" cy="2039007"/>
            </a:xfrm>
            <a:prstGeom prst="rect">
              <a:avLst/>
            </a:prstGeom>
            <a:solidFill>
              <a:schemeClr val="accent4">
                <a:lumMod val="60000"/>
                <a:lumOff val="40000"/>
              </a:schemeClr>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Check-in to interact,</a:t>
              </a:r>
            </a:p>
            <a:p>
              <a:pPr algn="ctr">
                <a:spcAft>
                  <a:spcPts val="600"/>
                </a:spcAft>
              </a:pPr>
              <a:r>
                <a:rPr lang="en-GB" sz="3200" dirty="0">
                  <a:solidFill>
                    <a:schemeClr val="bg1"/>
                  </a:solidFill>
                </a:rPr>
                <a:t>check-out to forget?</a:t>
              </a:r>
            </a:p>
          </p:txBody>
        </p:sp>
        <p:sp>
          <p:nvSpPr>
            <p:cNvPr id="13" name="TextBox 12">
              <a:extLst>
                <a:ext uri="{FF2B5EF4-FFF2-40B4-BE49-F238E27FC236}">
                  <a16:creationId xmlns:a16="http://schemas.microsoft.com/office/drawing/2014/main" id="{A421AB9B-F22F-168F-6522-42FC7A7247DE}"/>
                </a:ext>
              </a:extLst>
            </p:cNvPr>
            <p:cNvSpPr txBox="1"/>
            <p:nvPr/>
          </p:nvSpPr>
          <p:spPr>
            <a:xfrm>
              <a:off x="9635598" y="3312458"/>
              <a:ext cx="898198" cy="1015663"/>
            </a:xfrm>
            <a:prstGeom prst="rect">
              <a:avLst/>
            </a:prstGeom>
            <a:noFill/>
          </p:spPr>
          <p:txBody>
            <a:bodyPr wrap="square">
              <a:spAutoFit/>
            </a:bodyPr>
            <a:lstStyle/>
            <a:p>
              <a:r>
                <a:rPr lang="en-GB" sz="6000" dirty="0"/>
                <a:t>🤔</a:t>
              </a:r>
            </a:p>
          </p:txBody>
        </p:sp>
      </p:grpSp>
    </p:spTree>
    <p:extLst>
      <p:ext uri="{BB962C8B-B14F-4D97-AF65-F5344CB8AC3E}">
        <p14:creationId xmlns:p14="http://schemas.microsoft.com/office/powerpoint/2010/main" val="1302835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916BDB-81A5-1344-73BC-83DD59F5925B}"/>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 • 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b="1" dirty="0">
                <a:solidFill>
                  <a:schemeClr val="accent3"/>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73" name="Group 72">
            <a:extLst>
              <a:ext uri="{FF2B5EF4-FFF2-40B4-BE49-F238E27FC236}">
                <a16:creationId xmlns:a16="http://schemas.microsoft.com/office/drawing/2014/main" id="{D6A691FA-F532-9FED-613D-657A1094989B}"/>
              </a:ext>
            </a:extLst>
          </p:cNvPr>
          <p:cNvGrpSpPr>
            <a:grpSpLocks noChangeAspect="1"/>
          </p:cNvGrpSpPr>
          <p:nvPr/>
        </p:nvGrpSpPr>
        <p:grpSpPr>
          <a:xfrm>
            <a:off x="1681794" y="4210100"/>
            <a:ext cx="453600" cy="292016"/>
            <a:chOff x="4348497" y="3025153"/>
            <a:chExt cx="661036" cy="425559"/>
          </a:xfrm>
        </p:grpSpPr>
        <p:sp>
          <p:nvSpPr>
            <p:cNvPr id="74" name="Freeform: Shape 34">
              <a:extLst>
                <a:ext uri="{FF2B5EF4-FFF2-40B4-BE49-F238E27FC236}">
                  <a16:creationId xmlns:a16="http://schemas.microsoft.com/office/drawing/2014/main" id="{B2F4CF53-9A9E-6514-10F2-159B97EBAA8D}"/>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5" name="Freeform: Shape 35">
              <a:extLst>
                <a:ext uri="{FF2B5EF4-FFF2-40B4-BE49-F238E27FC236}">
                  <a16:creationId xmlns:a16="http://schemas.microsoft.com/office/drawing/2014/main" id="{3ABA2C67-DADB-1593-DCC8-5454EA6C4693}"/>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6" name="Freeform: Shape 36">
              <a:extLst>
                <a:ext uri="{FF2B5EF4-FFF2-40B4-BE49-F238E27FC236}">
                  <a16:creationId xmlns:a16="http://schemas.microsoft.com/office/drawing/2014/main" id="{BE6E6023-A4F8-F3E8-8F30-6C8306ABB07F}"/>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7" name="Freeform: Shape 37">
              <a:extLst>
                <a:ext uri="{FF2B5EF4-FFF2-40B4-BE49-F238E27FC236}">
                  <a16:creationId xmlns:a16="http://schemas.microsoft.com/office/drawing/2014/main" id="{E5853CB3-FD78-5AAD-50FC-C66C2ED8843B}"/>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8" name="Freeform: Shape 38">
              <a:extLst>
                <a:ext uri="{FF2B5EF4-FFF2-40B4-BE49-F238E27FC236}">
                  <a16:creationId xmlns:a16="http://schemas.microsoft.com/office/drawing/2014/main" id="{33C36E24-A15C-499C-20C2-2B9577806A7A}"/>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9" name="Freeform: Shape 39">
              <a:extLst>
                <a:ext uri="{FF2B5EF4-FFF2-40B4-BE49-F238E27FC236}">
                  <a16:creationId xmlns:a16="http://schemas.microsoft.com/office/drawing/2014/main" id="{38086AAE-DD09-489A-98A4-DBA4367D5C11}"/>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80" name="Freeform: Shape 40">
              <a:extLst>
                <a:ext uri="{FF2B5EF4-FFF2-40B4-BE49-F238E27FC236}">
                  <a16:creationId xmlns:a16="http://schemas.microsoft.com/office/drawing/2014/main" id="{12BA547D-502E-AA6F-C0CE-9E55A17000F9}"/>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81" name="Freeform: Shape 41">
              <a:extLst>
                <a:ext uri="{FF2B5EF4-FFF2-40B4-BE49-F238E27FC236}">
                  <a16:creationId xmlns:a16="http://schemas.microsoft.com/office/drawing/2014/main" id="{EB3A70D5-19C4-875E-2A56-7BF1C643C482}"/>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82" name="Freeform: Shape 42">
              <a:extLst>
                <a:ext uri="{FF2B5EF4-FFF2-40B4-BE49-F238E27FC236}">
                  <a16:creationId xmlns:a16="http://schemas.microsoft.com/office/drawing/2014/main" id="{AFDA860F-D254-8773-784D-EE92B092F829}"/>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83" name="Freeform: Shape 43">
              <a:extLst>
                <a:ext uri="{FF2B5EF4-FFF2-40B4-BE49-F238E27FC236}">
                  <a16:creationId xmlns:a16="http://schemas.microsoft.com/office/drawing/2014/main" id="{7B5A7615-48A1-B286-2980-64A82784DA7E}"/>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84" name="Freeform: Shape 44">
              <a:extLst>
                <a:ext uri="{FF2B5EF4-FFF2-40B4-BE49-F238E27FC236}">
                  <a16:creationId xmlns:a16="http://schemas.microsoft.com/office/drawing/2014/main" id="{D044B1A5-C58D-1CF5-7EDF-41C5F3311500}"/>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85" name="Freeform: Shape 45">
              <a:extLst>
                <a:ext uri="{FF2B5EF4-FFF2-40B4-BE49-F238E27FC236}">
                  <a16:creationId xmlns:a16="http://schemas.microsoft.com/office/drawing/2014/main" id="{A890027E-6B3B-13A8-6803-5EB841AD842D}"/>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86" name="Freeform: Shape 46">
              <a:extLst>
                <a:ext uri="{FF2B5EF4-FFF2-40B4-BE49-F238E27FC236}">
                  <a16:creationId xmlns:a16="http://schemas.microsoft.com/office/drawing/2014/main" id="{69D418DE-7C66-25CD-8CF5-36B40988232B}"/>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87" name="Freeform: Shape 47">
              <a:extLst>
                <a:ext uri="{FF2B5EF4-FFF2-40B4-BE49-F238E27FC236}">
                  <a16:creationId xmlns:a16="http://schemas.microsoft.com/office/drawing/2014/main" id="{BFEB1C98-71A6-5942-5731-633517B342FA}"/>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88" name="Freeform: Shape 48">
              <a:extLst>
                <a:ext uri="{FF2B5EF4-FFF2-40B4-BE49-F238E27FC236}">
                  <a16:creationId xmlns:a16="http://schemas.microsoft.com/office/drawing/2014/main" id="{50A6A275-27D5-E6E4-15A6-2787655C0928}"/>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89" name="Freeform: Shape 49">
              <a:extLst>
                <a:ext uri="{FF2B5EF4-FFF2-40B4-BE49-F238E27FC236}">
                  <a16:creationId xmlns:a16="http://schemas.microsoft.com/office/drawing/2014/main" id="{D8516D14-69AB-6F8D-3A39-C0B722B66594}"/>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90" name="Freeform: Shape 50">
              <a:extLst>
                <a:ext uri="{FF2B5EF4-FFF2-40B4-BE49-F238E27FC236}">
                  <a16:creationId xmlns:a16="http://schemas.microsoft.com/office/drawing/2014/main" id="{364A478B-E3C8-6E16-B4D9-872DA6AB29C8}"/>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91" name="Freeform: Shape 51">
              <a:extLst>
                <a:ext uri="{FF2B5EF4-FFF2-40B4-BE49-F238E27FC236}">
                  <a16:creationId xmlns:a16="http://schemas.microsoft.com/office/drawing/2014/main" id="{64B1E59F-8998-C69F-FCED-53E4672D30CD}"/>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92" name="Freeform: Shape 52">
              <a:extLst>
                <a:ext uri="{FF2B5EF4-FFF2-40B4-BE49-F238E27FC236}">
                  <a16:creationId xmlns:a16="http://schemas.microsoft.com/office/drawing/2014/main" id="{9650ADC9-E3EA-6FA7-43B9-6F2BF4D44A2B}"/>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grpSp>
      <p:pic>
        <p:nvPicPr>
          <p:cNvPr id="4" name="Picture 3">
            <a:extLst>
              <a:ext uri="{FF2B5EF4-FFF2-40B4-BE49-F238E27FC236}">
                <a16:creationId xmlns:a16="http://schemas.microsoft.com/office/drawing/2014/main" id="{D5C2FFC8-1D88-12C6-34E9-DB5F98CD8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9964" y="2866239"/>
            <a:ext cx="7091306" cy="3194080"/>
          </a:xfrm>
          <a:prstGeom prst="rect">
            <a:avLst/>
          </a:prstGeom>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Sharing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354217"/>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We’ll share everything</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social, work, videos, tap to pay</a:t>
            </a:r>
          </a:p>
          <a:p>
            <a:pPr marL="0" indent="0">
              <a:lnSpc>
                <a:spcPct val="100000"/>
              </a:lnSpc>
              <a:spcAft>
                <a:spcPts val="600"/>
              </a:spcAft>
              <a:buNone/>
            </a:pPr>
            <a:r>
              <a:rPr lang="en-US" sz="2400" baseline="-10000" dirty="0"/>
              <a:t>⚠️  </a:t>
            </a:r>
            <a:r>
              <a:rPr lang="en-US" sz="2400" dirty="0">
                <a:solidFill>
                  <a:schemeClr val="accent3"/>
                </a:solidFill>
              </a:rPr>
              <a:t>covid certificates</a:t>
            </a:r>
          </a:p>
        </p:txBody>
      </p:sp>
      <p:grpSp>
        <p:nvGrpSpPr>
          <p:cNvPr id="6" name="Group 5">
            <a:extLst>
              <a:ext uri="{FF2B5EF4-FFF2-40B4-BE49-F238E27FC236}">
                <a16:creationId xmlns:a16="http://schemas.microsoft.com/office/drawing/2014/main" id="{89D8B33E-E67D-3EBD-F0D6-9F387B266FD2}"/>
              </a:ext>
            </a:extLst>
          </p:cNvPr>
          <p:cNvGrpSpPr>
            <a:grpSpLocks noChangeAspect="1"/>
          </p:cNvGrpSpPr>
          <p:nvPr/>
        </p:nvGrpSpPr>
        <p:grpSpPr>
          <a:xfrm>
            <a:off x="2072498" y="350822"/>
            <a:ext cx="300706" cy="298187"/>
            <a:chOff x="-782952" y="5279717"/>
            <a:chExt cx="558720" cy="554040"/>
          </a:xfrm>
        </p:grpSpPr>
        <p:sp>
          <p:nvSpPr>
            <p:cNvPr id="12" name="Freeform: Shape 74">
              <a:extLst>
                <a:ext uri="{FF2B5EF4-FFF2-40B4-BE49-F238E27FC236}">
                  <a16:creationId xmlns:a16="http://schemas.microsoft.com/office/drawing/2014/main" id="{FCC97B9C-801A-87D6-05F1-CE7876C3D64C}"/>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5">
              <a:extLst>
                <a:ext uri="{FF2B5EF4-FFF2-40B4-BE49-F238E27FC236}">
                  <a16:creationId xmlns:a16="http://schemas.microsoft.com/office/drawing/2014/main" id="{FA668C44-33C1-244E-5D95-48516D912F5F}"/>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DB05D289-66F0-57E0-C13C-FA1F5B0C502A}"/>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D016C7D8-1940-CB1D-81C4-CC83331B5F69}"/>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693FF446-4BAC-EA81-00C1-1A8F29AE44F9}"/>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8933815F-87B3-FA4B-EE48-EBEB85D21E5D}"/>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0988E697-805A-22B4-4379-DC99BFCBACB0}"/>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24022613-6363-A859-1820-177751A17958}"/>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33BF647E-1544-8BA3-58A0-F7E43915DF0C}"/>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CE638A19-9F27-B25B-C75B-1645D768B6D2}"/>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961AB6D8-50DE-D9B9-75D4-C43E53D86946}"/>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16E46355-550E-18DA-E4D3-0176D533AC0A}"/>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E8DAE48A-70B0-4513-B9E2-6F82B266885D}"/>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ECB201C3-F8DA-B0D0-E638-9CCD71C48A8E}"/>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244B956E-421F-76F7-7A35-F62CECC64C74}"/>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110521D5-92AF-F539-FE2B-2F3A2F0E8A7F}"/>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110D7A00-33D2-3EB1-22AD-0769DB35AD30}"/>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455AC298-4014-FEBE-3076-3A16C53198AA}"/>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D8E4ADF0-7433-B738-2280-776836DAE0E4}"/>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11B1F59C-CFC7-5E2D-5294-4C9A9BD5F4B4}"/>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pic>
        <p:nvPicPr>
          <p:cNvPr id="52" name="Picture 59">
            <a:extLst>
              <a:ext uri="{FF2B5EF4-FFF2-40B4-BE49-F238E27FC236}">
                <a16:creationId xmlns:a16="http://schemas.microsoft.com/office/drawing/2014/main" id="{96DD5F43-F345-C2C1-107A-32ACC2A8E823}"/>
              </a:ext>
            </a:extLst>
          </p:cNvPr>
          <p:cNvPicPr>
            <a:picLocks noChangeAspect="1" noChangeArrowheads="1"/>
          </p:cNvPicPr>
          <p:nvPr/>
        </p:nvPicPr>
        <p:blipFill>
          <a:blip r:embed="rId4">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 name="Group 92">
            <a:extLst>
              <a:ext uri="{FF2B5EF4-FFF2-40B4-BE49-F238E27FC236}">
                <a16:creationId xmlns:a16="http://schemas.microsoft.com/office/drawing/2014/main" id="{AEC5EE86-F35C-AC56-ECF9-0876100CF97A}"/>
              </a:ext>
            </a:extLst>
          </p:cNvPr>
          <p:cNvGrpSpPr/>
          <p:nvPr/>
        </p:nvGrpSpPr>
        <p:grpSpPr>
          <a:xfrm>
            <a:off x="1040525" y="2616034"/>
            <a:ext cx="10142471" cy="2039007"/>
            <a:chOff x="1040525" y="2616034"/>
            <a:chExt cx="10142471" cy="2039007"/>
          </a:xfrm>
        </p:grpSpPr>
        <p:sp>
          <p:nvSpPr>
            <p:cNvPr id="94" name="Rectangle 93">
              <a:extLst>
                <a:ext uri="{FF2B5EF4-FFF2-40B4-BE49-F238E27FC236}">
                  <a16:creationId xmlns:a16="http://schemas.microsoft.com/office/drawing/2014/main" id="{A8AFA9F2-629E-BE02-F8A8-84BDD01B3177}"/>
                </a:ext>
              </a:extLst>
            </p:cNvPr>
            <p:cNvSpPr/>
            <p:nvPr/>
          </p:nvSpPr>
          <p:spPr>
            <a:xfrm>
              <a:off x="1040525" y="2616034"/>
              <a:ext cx="10142471" cy="2039007"/>
            </a:xfrm>
            <a:prstGeom prst="rect">
              <a:avLst/>
            </a:prstGeom>
            <a:solidFill>
              <a:schemeClr val="accent4">
                <a:lumMod val="60000"/>
                <a:lumOff val="40000"/>
              </a:schemeClr>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Authorize disclosure </a:t>
              </a:r>
            </a:p>
            <a:p>
              <a:pPr algn="ctr">
                <a:spcAft>
                  <a:spcPts val="600"/>
                </a:spcAft>
              </a:pPr>
              <a:r>
                <a:rPr lang="en-GB" sz="3200" dirty="0">
                  <a:solidFill>
                    <a:schemeClr val="bg1"/>
                  </a:solidFill>
                </a:rPr>
                <a:t>between trusted domains?</a:t>
              </a:r>
            </a:p>
          </p:txBody>
        </p:sp>
        <p:sp>
          <p:nvSpPr>
            <p:cNvPr id="95" name="TextBox 94">
              <a:extLst>
                <a:ext uri="{FF2B5EF4-FFF2-40B4-BE49-F238E27FC236}">
                  <a16:creationId xmlns:a16="http://schemas.microsoft.com/office/drawing/2014/main" id="{FC6AFF81-7E3C-1D21-7A89-BCB4C6F795D2}"/>
                </a:ext>
              </a:extLst>
            </p:cNvPr>
            <p:cNvSpPr txBox="1"/>
            <p:nvPr/>
          </p:nvSpPr>
          <p:spPr>
            <a:xfrm>
              <a:off x="9837479" y="3312458"/>
              <a:ext cx="898198" cy="1015663"/>
            </a:xfrm>
            <a:prstGeom prst="rect">
              <a:avLst/>
            </a:prstGeom>
            <a:noFill/>
          </p:spPr>
          <p:txBody>
            <a:bodyPr wrap="square">
              <a:spAutoFit/>
            </a:bodyPr>
            <a:lstStyle/>
            <a:p>
              <a:pPr>
                <a:spcAft>
                  <a:spcPts val="600"/>
                </a:spcAft>
              </a:pPr>
              <a:r>
                <a:rPr lang="en-GB" sz="6000" dirty="0"/>
                <a:t>🤔</a:t>
              </a:r>
            </a:p>
          </p:txBody>
        </p:sp>
      </p:grpSp>
      <p:grpSp>
        <p:nvGrpSpPr>
          <p:cNvPr id="96" name="Group 95">
            <a:extLst>
              <a:ext uri="{FF2B5EF4-FFF2-40B4-BE49-F238E27FC236}">
                <a16:creationId xmlns:a16="http://schemas.microsoft.com/office/drawing/2014/main" id="{796CE768-B7D4-2F0B-3EE4-98D70AECB8B7}"/>
              </a:ext>
            </a:extLst>
          </p:cNvPr>
          <p:cNvGrpSpPr>
            <a:grpSpLocks noChangeAspect="1"/>
          </p:cNvGrpSpPr>
          <p:nvPr/>
        </p:nvGrpSpPr>
        <p:grpSpPr>
          <a:xfrm>
            <a:off x="5380041" y="360819"/>
            <a:ext cx="615600" cy="396308"/>
            <a:chOff x="4348497" y="3025153"/>
            <a:chExt cx="661036" cy="425559"/>
          </a:xfrm>
        </p:grpSpPr>
        <p:sp>
          <p:nvSpPr>
            <p:cNvPr id="97" name="Freeform: Shape 34">
              <a:extLst>
                <a:ext uri="{FF2B5EF4-FFF2-40B4-BE49-F238E27FC236}">
                  <a16:creationId xmlns:a16="http://schemas.microsoft.com/office/drawing/2014/main" id="{A6507432-359D-E80E-4A8C-9A816D7696D3}"/>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98" name="Freeform: Shape 35">
              <a:extLst>
                <a:ext uri="{FF2B5EF4-FFF2-40B4-BE49-F238E27FC236}">
                  <a16:creationId xmlns:a16="http://schemas.microsoft.com/office/drawing/2014/main" id="{04245906-4620-447F-CF69-684FC1166282}"/>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99" name="Freeform: Shape 36">
              <a:extLst>
                <a:ext uri="{FF2B5EF4-FFF2-40B4-BE49-F238E27FC236}">
                  <a16:creationId xmlns:a16="http://schemas.microsoft.com/office/drawing/2014/main" id="{D1DAEFDB-EC3A-DE9B-0C50-41574FB963C0}"/>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0" name="Freeform: Shape 37">
              <a:extLst>
                <a:ext uri="{FF2B5EF4-FFF2-40B4-BE49-F238E27FC236}">
                  <a16:creationId xmlns:a16="http://schemas.microsoft.com/office/drawing/2014/main" id="{DC888799-11F2-E81D-85CA-AAC188C99AEA}"/>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1" name="Freeform: Shape 38">
              <a:extLst>
                <a:ext uri="{FF2B5EF4-FFF2-40B4-BE49-F238E27FC236}">
                  <a16:creationId xmlns:a16="http://schemas.microsoft.com/office/drawing/2014/main" id="{3CD651B7-BDB6-F08E-D373-407DFF30A9F8}"/>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2" name="Freeform: Shape 39">
              <a:extLst>
                <a:ext uri="{FF2B5EF4-FFF2-40B4-BE49-F238E27FC236}">
                  <a16:creationId xmlns:a16="http://schemas.microsoft.com/office/drawing/2014/main" id="{935128DE-2F3E-D98A-8ECD-252EE83BB3F8}"/>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 name="Freeform: Shape 40">
              <a:extLst>
                <a:ext uri="{FF2B5EF4-FFF2-40B4-BE49-F238E27FC236}">
                  <a16:creationId xmlns:a16="http://schemas.microsoft.com/office/drawing/2014/main" id="{A39D52A1-8CA6-7FB9-08B3-E9E1FCE0D7CE}"/>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4" name="Freeform: Shape 41">
              <a:extLst>
                <a:ext uri="{FF2B5EF4-FFF2-40B4-BE49-F238E27FC236}">
                  <a16:creationId xmlns:a16="http://schemas.microsoft.com/office/drawing/2014/main" id="{BB03CB48-5F77-3342-BA8E-96EDD1090217}"/>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 name="Freeform: Shape 42">
              <a:extLst>
                <a:ext uri="{FF2B5EF4-FFF2-40B4-BE49-F238E27FC236}">
                  <a16:creationId xmlns:a16="http://schemas.microsoft.com/office/drawing/2014/main" id="{471E68E0-B5BB-0F11-4D83-F184E10167AC}"/>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 name="Freeform: Shape 43">
              <a:extLst>
                <a:ext uri="{FF2B5EF4-FFF2-40B4-BE49-F238E27FC236}">
                  <a16:creationId xmlns:a16="http://schemas.microsoft.com/office/drawing/2014/main" id="{9262D004-24F8-0040-7E27-67B7BBCAA9E0}"/>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7" name="Freeform: Shape 44">
              <a:extLst>
                <a:ext uri="{FF2B5EF4-FFF2-40B4-BE49-F238E27FC236}">
                  <a16:creationId xmlns:a16="http://schemas.microsoft.com/office/drawing/2014/main" id="{B419DA09-7B11-D1BE-51E2-CDB7303CC4AB}"/>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8" name="Freeform: Shape 45">
              <a:extLst>
                <a:ext uri="{FF2B5EF4-FFF2-40B4-BE49-F238E27FC236}">
                  <a16:creationId xmlns:a16="http://schemas.microsoft.com/office/drawing/2014/main" id="{83F18CF7-2C04-65A8-D3E9-6DAE1C7BF126}"/>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9" name="Freeform: Shape 46">
              <a:extLst>
                <a:ext uri="{FF2B5EF4-FFF2-40B4-BE49-F238E27FC236}">
                  <a16:creationId xmlns:a16="http://schemas.microsoft.com/office/drawing/2014/main" id="{8FAB329D-7963-6F71-B3C9-5D274E74D2C2}"/>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0" name="Freeform: Shape 47">
              <a:extLst>
                <a:ext uri="{FF2B5EF4-FFF2-40B4-BE49-F238E27FC236}">
                  <a16:creationId xmlns:a16="http://schemas.microsoft.com/office/drawing/2014/main" id="{FA9FEA2C-46D1-B659-A79B-2EBE0539807C}"/>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1" name="Freeform: Shape 48">
              <a:extLst>
                <a:ext uri="{FF2B5EF4-FFF2-40B4-BE49-F238E27FC236}">
                  <a16:creationId xmlns:a16="http://schemas.microsoft.com/office/drawing/2014/main" id="{F53518DC-4349-4583-B7FE-AD87ABE86B94}"/>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2" name="Freeform: Shape 49">
              <a:extLst>
                <a:ext uri="{FF2B5EF4-FFF2-40B4-BE49-F238E27FC236}">
                  <a16:creationId xmlns:a16="http://schemas.microsoft.com/office/drawing/2014/main" id="{4543F2DC-FD42-5954-F823-59C08EB1CFC6}"/>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3" name="Freeform: Shape 50">
              <a:extLst>
                <a:ext uri="{FF2B5EF4-FFF2-40B4-BE49-F238E27FC236}">
                  <a16:creationId xmlns:a16="http://schemas.microsoft.com/office/drawing/2014/main" id="{0C9189CE-EBB6-0B78-2252-8AE9A2E8FCF6}"/>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4" name="Freeform: Shape 51">
              <a:extLst>
                <a:ext uri="{FF2B5EF4-FFF2-40B4-BE49-F238E27FC236}">
                  <a16:creationId xmlns:a16="http://schemas.microsoft.com/office/drawing/2014/main" id="{05EDBED2-4D0E-C071-6C3B-5D8483501B39}"/>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5" name="Freeform: Shape 52">
              <a:extLst>
                <a:ext uri="{FF2B5EF4-FFF2-40B4-BE49-F238E27FC236}">
                  <a16:creationId xmlns:a16="http://schemas.microsoft.com/office/drawing/2014/main" id="{684F215C-FA92-D028-FA34-68A6859968EA}"/>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spTree>
    <p:extLst>
      <p:ext uri="{BB962C8B-B14F-4D97-AF65-F5344CB8AC3E}">
        <p14:creationId xmlns:p14="http://schemas.microsoft.com/office/powerpoint/2010/main" val="3605278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F35469-AB49-A497-5F19-EC5C5FBCF323}"/>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a:t>
            </a:r>
            <a:r>
              <a:rPr lang="en-US" sz="2400" b="1" dirty="0">
                <a:solidFill>
                  <a:schemeClr val="accent6"/>
                </a:solidFill>
              </a:rPr>
              <a:t>• 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6" name="Group 5">
            <a:extLst>
              <a:ext uri="{FF2B5EF4-FFF2-40B4-BE49-F238E27FC236}">
                <a16:creationId xmlns:a16="http://schemas.microsoft.com/office/drawing/2014/main" id="{D1610A54-4C33-B264-EC54-6C03832F4FBE}"/>
              </a:ext>
            </a:extLst>
          </p:cNvPr>
          <p:cNvGrpSpPr>
            <a:grpSpLocks noChangeAspect="1"/>
          </p:cNvGrpSpPr>
          <p:nvPr/>
        </p:nvGrpSpPr>
        <p:grpSpPr>
          <a:xfrm>
            <a:off x="2072498" y="350822"/>
            <a:ext cx="300706" cy="298187"/>
            <a:chOff x="-782952" y="5279717"/>
            <a:chExt cx="558720" cy="554040"/>
          </a:xfrm>
        </p:grpSpPr>
        <p:sp>
          <p:nvSpPr>
            <p:cNvPr id="12" name="Freeform: Shape 74">
              <a:extLst>
                <a:ext uri="{FF2B5EF4-FFF2-40B4-BE49-F238E27FC236}">
                  <a16:creationId xmlns:a16="http://schemas.microsoft.com/office/drawing/2014/main" id="{8D37F819-4FC6-2CBD-6D51-CD64F0B283E8}"/>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5">
              <a:extLst>
                <a:ext uri="{FF2B5EF4-FFF2-40B4-BE49-F238E27FC236}">
                  <a16:creationId xmlns:a16="http://schemas.microsoft.com/office/drawing/2014/main" id="{AF293AD8-6B39-C89F-F86A-730EE762ED43}"/>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74C1AB57-E0CC-A7FC-335B-7FECB479EA9A}"/>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978D2F48-3DB2-E81A-4307-8F70EEFD486E}"/>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B6786D3D-FCB7-6D18-30D2-CA04487A3B74}"/>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5A6DC211-2710-4D69-8941-6783ADFFD127}"/>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24D9ECC7-CAEE-EC68-1C9C-32ECC6B2A006}"/>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1F2EF069-601A-3068-76A1-3401739B0BD1}"/>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5154E1E0-E138-B758-5BC3-3E13FFC8F41F}"/>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408509C4-4505-059F-CE13-DB381564D7C5}"/>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2D148285-3772-7810-85B9-C75B4C102C75}"/>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86082434-BB03-062E-1C62-884A53694F1A}"/>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C5192F9F-4003-C60D-8DC7-B3BC783F3A73}"/>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709B1361-A0DF-C127-23AC-349084709D4A}"/>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28B52297-BB6E-BC48-E550-BE4AF89A082C}"/>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E4A9EC4F-7B49-00EC-CB27-E0BA4417CA7C}"/>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6EE3719F-CA37-884D-2AD0-F171318E9945}"/>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62B16A30-DC65-E734-3019-1A2C375BBCD0}"/>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F71729B2-04F4-AC4C-C961-A02634B30119}"/>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40637B2B-FEF2-B07D-C888-4E13CB5032D8}"/>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2" name="Group 31">
            <a:extLst>
              <a:ext uri="{FF2B5EF4-FFF2-40B4-BE49-F238E27FC236}">
                <a16:creationId xmlns:a16="http://schemas.microsoft.com/office/drawing/2014/main" id="{74BD4658-E7AD-EFB5-A4E0-61F3B91B174E}"/>
              </a:ext>
            </a:extLst>
          </p:cNvPr>
          <p:cNvGrpSpPr>
            <a:grpSpLocks noChangeAspect="1"/>
          </p:cNvGrpSpPr>
          <p:nvPr/>
        </p:nvGrpSpPr>
        <p:grpSpPr>
          <a:xfrm>
            <a:off x="1624805" y="4220236"/>
            <a:ext cx="447363" cy="288000"/>
            <a:chOff x="4348497" y="3025153"/>
            <a:chExt cx="661036" cy="425559"/>
          </a:xfrm>
        </p:grpSpPr>
        <p:sp>
          <p:nvSpPr>
            <p:cNvPr id="33" name="Freeform: Shape 34">
              <a:extLst>
                <a:ext uri="{FF2B5EF4-FFF2-40B4-BE49-F238E27FC236}">
                  <a16:creationId xmlns:a16="http://schemas.microsoft.com/office/drawing/2014/main" id="{0306C3D1-9B74-2660-FA77-D3448D81A937}"/>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5">
              <a:extLst>
                <a:ext uri="{FF2B5EF4-FFF2-40B4-BE49-F238E27FC236}">
                  <a16:creationId xmlns:a16="http://schemas.microsoft.com/office/drawing/2014/main" id="{9915CDF9-B026-6CFD-8A38-B3C4AB4DEEC5}"/>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6">
              <a:extLst>
                <a:ext uri="{FF2B5EF4-FFF2-40B4-BE49-F238E27FC236}">
                  <a16:creationId xmlns:a16="http://schemas.microsoft.com/office/drawing/2014/main" id="{D27B793F-018C-22CA-13FC-E5403CD21F49}"/>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7">
              <a:extLst>
                <a:ext uri="{FF2B5EF4-FFF2-40B4-BE49-F238E27FC236}">
                  <a16:creationId xmlns:a16="http://schemas.microsoft.com/office/drawing/2014/main" id="{7324AF3A-43F6-FC55-49AE-95D62C44FDCC}"/>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8">
              <a:extLst>
                <a:ext uri="{FF2B5EF4-FFF2-40B4-BE49-F238E27FC236}">
                  <a16:creationId xmlns:a16="http://schemas.microsoft.com/office/drawing/2014/main" id="{D362F4CB-2BF8-F5D1-0187-A713A0F9EA05}"/>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9">
              <a:extLst>
                <a:ext uri="{FF2B5EF4-FFF2-40B4-BE49-F238E27FC236}">
                  <a16:creationId xmlns:a16="http://schemas.microsoft.com/office/drawing/2014/main" id="{250D66C5-7B23-7900-F386-A3AF27946F0D}"/>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0">
              <a:extLst>
                <a:ext uri="{FF2B5EF4-FFF2-40B4-BE49-F238E27FC236}">
                  <a16:creationId xmlns:a16="http://schemas.microsoft.com/office/drawing/2014/main" id="{7F042C0E-D4DA-6BB5-5EFB-02A5ED5ED1C0}"/>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1">
              <a:extLst>
                <a:ext uri="{FF2B5EF4-FFF2-40B4-BE49-F238E27FC236}">
                  <a16:creationId xmlns:a16="http://schemas.microsoft.com/office/drawing/2014/main" id="{A3695228-8013-BE70-C78B-34E960E0C2E1}"/>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2">
              <a:extLst>
                <a:ext uri="{FF2B5EF4-FFF2-40B4-BE49-F238E27FC236}">
                  <a16:creationId xmlns:a16="http://schemas.microsoft.com/office/drawing/2014/main" id="{7C7B50F8-80D7-9BA8-B4F8-D387FE5E302B}"/>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3">
              <a:extLst>
                <a:ext uri="{FF2B5EF4-FFF2-40B4-BE49-F238E27FC236}">
                  <a16:creationId xmlns:a16="http://schemas.microsoft.com/office/drawing/2014/main" id="{B0997263-37C7-EFFD-C951-27391FF20C37}"/>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4">
              <a:extLst>
                <a:ext uri="{FF2B5EF4-FFF2-40B4-BE49-F238E27FC236}">
                  <a16:creationId xmlns:a16="http://schemas.microsoft.com/office/drawing/2014/main" id="{E3236064-6191-49D7-95D5-05326B0FFF34}"/>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5">
              <a:extLst>
                <a:ext uri="{FF2B5EF4-FFF2-40B4-BE49-F238E27FC236}">
                  <a16:creationId xmlns:a16="http://schemas.microsoft.com/office/drawing/2014/main" id="{0086883B-3B63-96DB-F0C7-A74E14CA3DAC}"/>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6">
              <a:extLst>
                <a:ext uri="{FF2B5EF4-FFF2-40B4-BE49-F238E27FC236}">
                  <a16:creationId xmlns:a16="http://schemas.microsoft.com/office/drawing/2014/main" id="{7633D9EF-26BB-8E2E-69E3-17F495F85AF7}"/>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7">
              <a:extLst>
                <a:ext uri="{FF2B5EF4-FFF2-40B4-BE49-F238E27FC236}">
                  <a16:creationId xmlns:a16="http://schemas.microsoft.com/office/drawing/2014/main" id="{D843C8F6-01AD-FA81-9223-3E116F93F915}"/>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8">
              <a:extLst>
                <a:ext uri="{FF2B5EF4-FFF2-40B4-BE49-F238E27FC236}">
                  <a16:creationId xmlns:a16="http://schemas.microsoft.com/office/drawing/2014/main" id="{FB1F29C8-AE1A-DB0E-41FE-C4AAB851ED09}"/>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9">
              <a:extLst>
                <a:ext uri="{FF2B5EF4-FFF2-40B4-BE49-F238E27FC236}">
                  <a16:creationId xmlns:a16="http://schemas.microsoft.com/office/drawing/2014/main" id="{BC3C1342-D47E-DE76-B9C3-3F92C71BAE38}"/>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0">
              <a:extLst>
                <a:ext uri="{FF2B5EF4-FFF2-40B4-BE49-F238E27FC236}">
                  <a16:creationId xmlns:a16="http://schemas.microsoft.com/office/drawing/2014/main" id="{94021278-1329-066A-35DB-2FAE5319AF5C}"/>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1">
              <a:extLst>
                <a:ext uri="{FF2B5EF4-FFF2-40B4-BE49-F238E27FC236}">
                  <a16:creationId xmlns:a16="http://schemas.microsoft.com/office/drawing/2014/main" id="{86B36F87-C8DA-610D-90AB-A32BD0ED9685}"/>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2">
              <a:extLst>
                <a:ext uri="{FF2B5EF4-FFF2-40B4-BE49-F238E27FC236}">
                  <a16:creationId xmlns:a16="http://schemas.microsoft.com/office/drawing/2014/main" id="{8B460080-17F2-C41E-2D09-9424828558D4}"/>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2" name="Picture 59">
            <a:extLst>
              <a:ext uri="{FF2B5EF4-FFF2-40B4-BE49-F238E27FC236}">
                <a16:creationId xmlns:a16="http://schemas.microsoft.com/office/drawing/2014/main" id="{1383B1FB-8587-18A3-B527-1D84C2B25684}"/>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BDA149C7-184D-B059-803E-DA05044E3450}"/>
              </a:ext>
            </a:extLst>
          </p:cNvPr>
          <p:cNvPicPr>
            <a:picLocks noChangeAspect="1"/>
          </p:cNvPicPr>
          <p:nvPr/>
        </p:nvPicPr>
        <p:blipFill rotWithShape="1">
          <a:blip r:embed="rId4">
            <a:extLst>
              <a:ext uri="{28A0092B-C50C-407E-A947-70E740481C1C}">
                <a14:useLocalDpi xmlns:a14="http://schemas.microsoft.com/office/drawing/2010/main" val="0"/>
              </a:ext>
            </a:extLst>
          </a:blip>
          <a:srcRect t="10430" b="3950"/>
          <a:stretch/>
        </p:blipFill>
        <p:spPr>
          <a:xfrm>
            <a:off x="3848373" y="2862058"/>
            <a:ext cx="6672481" cy="3213541"/>
          </a:xfrm>
          <a:prstGeom prst="rect">
            <a:avLst/>
          </a:prstGeom>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Tracking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354217"/>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Every activity will be recorded, for user’s benefit</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fit band, navigation apps, loyalty cards, city cameras</a:t>
            </a:r>
          </a:p>
          <a:p>
            <a:pPr marL="0" indent="0">
              <a:lnSpc>
                <a:spcPct val="100000"/>
              </a:lnSpc>
              <a:spcAft>
                <a:spcPts val="600"/>
              </a:spcAft>
              <a:buNone/>
            </a:pPr>
            <a:r>
              <a:rPr lang="en-US" sz="2400" baseline="-10000" dirty="0"/>
              <a:t>⚠️  </a:t>
            </a:r>
            <a:r>
              <a:rPr lang="en-US" sz="2400" dirty="0">
                <a:solidFill>
                  <a:schemeClr val="accent3"/>
                </a:solidFill>
              </a:rPr>
              <a:t>data silos</a:t>
            </a:r>
            <a:endParaRPr lang="en-US" sz="2400" dirty="0"/>
          </a:p>
        </p:txBody>
      </p:sp>
      <p:grpSp>
        <p:nvGrpSpPr>
          <p:cNvPr id="7" name="Group 6">
            <a:extLst>
              <a:ext uri="{FF2B5EF4-FFF2-40B4-BE49-F238E27FC236}">
                <a16:creationId xmlns:a16="http://schemas.microsoft.com/office/drawing/2014/main" id="{74FBDFC4-D67C-47D5-01C5-84877F11BAE0}"/>
              </a:ext>
            </a:extLst>
          </p:cNvPr>
          <p:cNvGrpSpPr/>
          <p:nvPr/>
        </p:nvGrpSpPr>
        <p:grpSpPr>
          <a:xfrm>
            <a:off x="1040525" y="2616034"/>
            <a:ext cx="10142471" cy="2039007"/>
            <a:chOff x="1040525" y="2616034"/>
            <a:chExt cx="10142471" cy="2039007"/>
          </a:xfrm>
        </p:grpSpPr>
        <p:sp>
          <p:nvSpPr>
            <p:cNvPr id="9" name="Rectangle 8">
              <a:extLst>
                <a:ext uri="{FF2B5EF4-FFF2-40B4-BE49-F238E27FC236}">
                  <a16:creationId xmlns:a16="http://schemas.microsoft.com/office/drawing/2014/main" id="{BECBABC8-0942-B2C5-8005-B8B02F1FF38B}"/>
                </a:ext>
              </a:extLst>
            </p:cNvPr>
            <p:cNvSpPr/>
            <p:nvPr/>
          </p:nvSpPr>
          <p:spPr>
            <a:xfrm>
              <a:off x="1040525" y="2616034"/>
              <a:ext cx="10142471" cy="2039007"/>
            </a:xfrm>
            <a:prstGeom prst="rect">
              <a:avLst/>
            </a:prstGeom>
            <a:solidFill>
              <a:schemeClr val="accent4">
                <a:lumMod val="60000"/>
                <a:lumOff val="40000"/>
              </a:schemeClr>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Share your aggregated life stream </a:t>
              </a:r>
            </a:p>
            <a:p>
              <a:pPr algn="ctr">
                <a:spcAft>
                  <a:spcPts val="600"/>
                </a:spcAft>
              </a:pPr>
              <a:r>
                <a:rPr lang="en-GB" sz="3200" dirty="0">
                  <a:solidFill>
                    <a:schemeClr val="bg1"/>
                  </a:solidFill>
                </a:rPr>
                <a:t>with any thing/place/service?</a:t>
              </a:r>
            </a:p>
          </p:txBody>
        </p:sp>
        <p:sp>
          <p:nvSpPr>
            <p:cNvPr id="11" name="TextBox 10">
              <a:extLst>
                <a:ext uri="{FF2B5EF4-FFF2-40B4-BE49-F238E27FC236}">
                  <a16:creationId xmlns:a16="http://schemas.microsoft.com/office/drawing/2014/main" id="{DD443129-96D3-97C7-47CC-9B862C4977D0}"/>
                </a:ext>
              </a:extLst>
            </p:cNvPr>
            <p:cNvSpPr txBox="1"/>
            <p:nvPr/>
          </p:nvSpPr>
          <p:spPr>
            <a:xfrm>
              <a:off x="9825603" y="3312458"/>
              <a:ext cx="898198" cy="1015663"/>
            </a:xfrm>
            <a:prstGeom prst="rect">
              <a:avLst/>
            </a:prstGeom>
            <a:noFill/>
          </p:spPr>
          <p:txBody>
            <a:bodyPr wrap="square">
              <a:spAutoFit/>
            </a:bodyPr>
            <a:lstStyle/>
            <a:p>
              <a:pPr>
                <a:spcAft>
                  <a:spcPts val="600"/>
                </a:spcAft>
              </a:pPr>
              <a:r>
                <a:rPr lang="en-GB" sz="6000" dirty="0"/>
                <a:t>🤔</a:t>
              </a:r>
            </a:p>
          </p:txBody>
        </p:sp>
      </p:grpSp>
    </p:spTree>
    <p:extLst>
      <p:ext uri="{BB962C8B-B14F-4D97-AF65-F5344CB8AC3E}">
        <p14:creationId xmlns:p14="http://schemas.microsoft.com/office/powerpoint/2010/main" val="3640985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2">
            <a:extLst>
              <a:ext uri="{FF2B5EF4-FFF2-40B4-BE49-F238E27FC236}">
                <a16:creationId xmlns:a16="http://schemas.microsoft.com/office/drawing/2014/main" id="{B704A0E4-9089-B8B2-5241-0E1FA9B62B05}"/>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b="1" dirty="0">
                <a:solidFill>
                  <a:schemeClr val="accent3"/>
                </a:solidFill>
              </a:rPr>
              <a:t> </a:t>
            </a:r>
            <a:r>
              <a:rPr lang="en-US" sz="2400" b="1" dirty="0">
                <a:solidFill>
                  <a:schemeClr val="accent6"/>
                </a:solidFill>
              </a:rPr>
              <a:t>• Accessing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54" name="Group 53">
            <a:extLst>
              <a:ext uri="{FF2B5EF4-FFF2-40B4-BE49-F238E27FC236}">
                <a16:creationId xmlns:a16="http://schemas.microsoft.com/office/drawing/2014/main" id="{F71A1935-4189-05D5-22F4-A6216D5F8556}"/>
              </a:ext>
            </a:extLst>
          </p:cNvPr>
          <p:cNvGrpSpPr>
            <a:grpSpLocks noChangeAspect="1"/>
          </p:cNvGrpSpPr>
          <p:nvPr/>
        </p:nvGrpSpPr>
        <p:grpSpPr>
          <a:xfrm>
            <a:off x="2072498" y="350822"/>
            <a:ext cx="300706" cy="298187"/>
            <a:chOff x="-782952" y="5279717"/>
            <a:chExt cx="558720" cy="554040"/>
          </a:xfrm>
        </p:grpSpPr>
        <p:sp>
          <p:nvSpPr>
            <p:cNvPr id="55" name="Freeform: Shape 74">
              <a:extLst>
                <a:ext uri="{FF2B5EF4-FFF2-40B4-BE49-F238E27FC236}">
                  <a16:creationId xmlns:a16="http://schemas.microsoft.com/office/drawing/2014/main" id="{037B33AA-EB63-B3E6-ED67-E200F19F8C64}"/>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6" name="Freeform: Shape 75">
              <a:extLst>
                <a:ext uri="{FF2B5EF4-FFF2-40B4-BE49-F238E27FC236}">
                  <a16:creationId xmlns:a16="http://schemas.microsoft.com/office/drawing/2014/main" id="{FD98EC80-D25F-C05B-8F01-992C27BCDAEC}"/>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7" name="Freeform: Shape 76">
              <a:extLst>
                <a:ext uri="{FF2B5EF4-FFF2-40B4-BE49-F238E27FC236}">
                  <a16:creationId xmlns:a16="http://schemas.microsoft.com/office/drawing/2014/main" id="{1A36C38C-7726-92DC-AFCE-9CC16524D6BB}"/>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8" name="Freeform: Shape 77">
              <a:extLst>
                <a:ext uri="{FF2B5EF4-FFF2-40B4-BE49-F238E27FC236}">
                  <a16:creationId xmlns:a16="http://schemas.microsoft.com/office/drawing/2014/main" id="{F9ED3368-6345-6A71-CC47-C11A54269CE1}"/>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9" name="Freeform: Shape 78">
              <a:extLst>
                <a:ext uri="{FF2B5EF4-FFF2-40B4-BE49-F238E27FC236}">
                  <a16:creationId xmlns:a16="http://schemas.microsoft.com/office/drawing/2014/main" id="{F9F3F333-B214-30FA-5055-C9BE49F9BC77}"/>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0" name="Freeform: Shape 79">
              <a:extLst>
                <a:ext uri="{FF2B5EF4-FFF2-40B4-BE49-F238E27FC236}">
                  <a16:creationId xmlns:a16="http://schemas.microsoft.com/office/drawing/2014/main" id="{F8DD4260-8800-9F7A-0EE1-CEAF6EC3102F}"/>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1" name="Freeform: Shape 80">
              <a:extLst>
                <a:ext uri="{FF2B5EF4-FFF2-40B4-BE49-F238E27FC236}">
                  <a16:creationId xmlns:a16="http://schemas.microsoft.com/office/drawing/2014/main" id="{EE865E0B-E64B-3EE1-6D0F-949B63D242F1}"/>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2" name="Freeform: Shape 81">
              <a:extLst>
                <a:ext uri="{FF2B5EF4-FFF2-40B4-BE49-F238E27FC236}">
                  <a16:creationId xmlns:a16="http://schemas.microsoft.com/office/drawing/2014/main" id="{5E9308E6-1D3C-7012-3158-FBB17BB2E8E0}"/>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3" name="Freeform: Shape 82">
              <a:extLst>
                <a:ext uri="{FF2B5EF4-FFF2-40B4-BE49-F238E27FC236}">
                  <a16:creationId xmlns:a16="http://schemas.microsoft.com/office/drawing/2014/main" id="{02889AB6-8488-0E6D-9130-4552EBBEE228}"/>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4" name="Freeform: Shape 83">
              <a:extLst>
                <a:ext uri="{FF2B5EF4-FFF2-40B4-BE49-F238E27FC236}">
                  <a16:creationId xmlns:a16="http://schemas.microsoft.com/office/drawing/2014/main" id="{BE1B8D46-1D5D-3015-E798-6F11B019DC70}"/>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5" name="Freeform: Shape 84">
              <a:extLst>
                <a:ext uri="{FF2B5EF4-FFF2-40B4-BE49-F238E27FC236}">
                  <a16:creationId xmlns:a16="http://schemas.microsoft.com/office/drawing/2014/main" id="{B9207E4F-55DC-1D3F-CFE7-8778D63CE9B7}"/>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6" name="Freeform: Shape 85">
              <a:extLst>
                <a:ext uri="{FF2B5EF4-FFF2-40B4-BE49-F238E27FC236}">
                  <a16:creationId xmlns:a16="http://schemas.microsoft.com/office/drawing/2014/main" id="{ABC80BBA-79FA-FB97-1E8E-68CBF7FFF954}"/>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7" name="Freeform: Shape 86">
              <a:extLst>
                <a:ext uri="{FF2B5EF4-FFF2-40B4-BE49-F238E27FC236}">
                  <a16:creationId xmlns:a16="http://schemas.microsoft.com/office/drawing/2014/main" id="{35F66E65-3F18-09EF-A8DE-4EBE026C67E0}"/>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8" name="Freeform: Shape 87">
              <a:extLst>
                <a:ext uri="{FF2B5EF4-FFF2-40B4-BE49-F238E27FC236}">
                  <a16:creationId xmlns:a16="http://schemas.microsoft.com/office/drawing/2014/main" id="{B2E890DE-53A4-0402-D47F-1A4D136456F1}"/>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9" name="Freeform: Shape 88">
              <a:extLst>
                <a:ext uri="{FF2B5EF4-FFF2-40B4-BE49-F238E27FC236}">
                  <a16:creationId xmlns:a16="http://schemas.microsoft.com/office/drawing/2014/main" id="{3AAA47F1-3072-31C8-0510-CC36DEB7E473}"/>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0" name="Freeform: Shape 89">
              <a:extLst>
                <a:ext uri="{FF2B5EF4-FFF2-40B4-BE49-F238E27FC236}">
                  <a16:creationId xmlns:a16="http://schemas.microsoft.com/office/drawing/2014/main" id="{1BE974AE-6CDC-E8DB-5098-A2049EEF807F}"/>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1" name="Freeform: Shape 90">
              <a:extLst>
                <a:ext uri="{FF2B5EF4-FFF2-40B4-BE49-F238E27FC236}">
                  <a16:creationId xmlns:a16="http://schemas.microsoft.com/office/drawing/2014/main" id="{D085745C-7102-3B59-9758-79EDBB488EBC}"/>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2" name="Freeform: Shape 91">
              <a:extLst>
                <a:ext uri="{FF2B5EF4-FFF2-40B4-BE49-F238E27FC236}">
                  <a16:creationId xmlns:a16="http://schemas.microsoft.com/office/drawing/2014/main" id="{B2C4AAA0-647C-6E3C-7112-3B898D547DAD}"/>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3" name="Freeform: Shape 92">
              <a:extLst>
                <a:ext uri="{FF2B5EF4-FFF2-40B4-BE49-F238E27FC236}">
                  <a16:creationId xmlns:a16="http://schemas.microsoft.com/office/drawing/2014/main" id="{53798495-CF0A-D089-3FC3-BA9410CB0B5D}"/>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4" name="Freeform: Shape 93">
              <a:extLst>
                <a:ext uri="{FF2B5EF4-FFF2-40B4-BE49-F238E27FC236}">
                  <a16:creationId xmlns:a16="http://schemas.microsoft.com/office/drawing/2014/main" id="{71BDE9E7-7C91-21A1-88A0-4B24406167B7}"/>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75" name="Group 74">
            <a:extLst>
              <a:ext uri="{FF2B5EF4-FFF2-40B4-BE49-F238E27FC236}">
                <a16:creationId xmlns:a16="http://schemas.microsoft.com/office/drawing/2014/main" id="{9BA675B6-3B53-217F-0D6F-7EE80AB00D75}"/>
              </a:ext>
            </a:extLst>
          </p:cNvPr>
          <p:cNvGrpSpPr>
            <a:grpSpLocks noChangeAspect="1"/>
          </p:cNvGrpSpPr>
          <p:nvPr/>
        </p:nvGrpSpPr>
        <p:grpSpPr>
          <a:xfrm>
            <a:off x="1624805" y="4220236"/>
            <a:ext cx="447363" cy="288000"/>
            <a:chOff x="4348497" y="3025153"/>
            <a:chExt cx="661036" cy="425559"/>
          </a:xfrm>
        </p:grpSpPr>
        <p:sp>
          <p:nvSpPr>
            <p:cNvPr id="76" name="Freeform: Shape 34">
              <a:extLst>
                <a:ext uri="{FF2B5EF4-FFF2-40B4-BE49-F238E27FC236}">
                  <a16:creationId xmlns:a16="http://schemas.microsoft.com/office/drawing/2014/main" id="{40598C9C-9485-6C43-98DD-449DCF6FF769}"/>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7" name="Freeform: Shape 35">
              <a:extLst>
                <a:ext uri="{FF2B5EF4-FFF2-40B4-BE49-F238E27FC236}">
                  <a16:creationId xmlns:a16="http://schemas.microsoft.com/office/drawing/2014/main" id="{28F3DCF6-002D-23CF-678D-A829C0E578E5}"/>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8" name="Freeform: Shape 36">
              <a:extLst>
                <a:ext uri="{FF2B5EF4-FFF2-40B4-BE49-F238E27FC236}">
                  <a16:creationId xmlns:a16="http://schemas.microsoft.com/office/drawing/2014/main" id="{6918970C-8006-142C-1FCA-AB0C0754929D}"/>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9" name="Freeform: Shape 37">
              <a:extLst>
                <a:ext uri="{FF2B5EF4-FFF2-40B4-BE49-F238E27FC236}">
                  <a16:creationId xmlns:a16="http://schemas.microsoft.com/office/drawing/2014/main" id="{F6ED90FE-0F7F-773A-4187-DD084913D233}"/>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0" name="Freeform: Shape 38">
              <a:extLst>
                <a:ext uri="{FF2B5EF4-FFF2-40B4-BE49-F238E27FC236}">
                  <a16:creationId xmlns:a16="http://schemas.microsoft.com/office/drawing/2014/main" id="{6170A7BB-88CC-E24B-020A-D0819BD99219}"/>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1" name="Freeform: Shape 39">
              <a:extLst>
                <a:ext uri="{FF2B5EF4-FFF2-40B4-BE49-F238E27FC236}">
                  <a16:creationId xmlns:a16="http://schemas.microsoft.com/office/drawing/2014/main" id="{C9979AAF-19D8-F23F-090C-712C6C1C627F}"/>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2" name="Freeform: Shape 40">
              <a:extLst>
                <a:ext uri="{FF2B5EF4-FFF2-40B4-BE49-F238E27FC236}">
                  <a16:creationId xmlns:a16="http://schemas.microsoft.com/office/drawing/2014/main" id="{2D32B6F6-CA68-2B2D-8AE5-0012057E6E3C}"/>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3" name="Freeform: Shape 41">
              <a:extLst>
                <a:ext uri="{FF2B5EF4-FFF2-40B4-BE49-F238E27FC236}">
                  <a16:creationId xmlns:a16="http://schemas.microsoft.com/office/drawing/2014/main" id="{55C0B870-E3D8-F27E-A01E-5A072A389D80}"/>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4" name="Freeform: Shape 42">
              <a:extLst>
                <a:ext uri="{FF2B5EF4-FFF2-40B4-BE49-F238E27FC236}">
                  <a16:creationId xmlns:a16="http://schemas.microsoft.com/office/drawing/2014/main" id="{EFA8702B-7C53-7B59-9460-552EB96DD463}"/>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5" name="Freeform: Shape 43">
              <a:extLst>
                <a:ext uri="{FF2B5EF4-FFF2-40B4-BE49-F238E27FC236}">
                  <a16:creationId xmlns:a16="http://schemas.microsoft.com/office/drawing/2014/main" id="{EC767CC5-DBFC-BC04-16D9-E8E50091C25F}"/>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6" name="Freeform: Shape 44">
              <a:extLst>
                <a:ext uri="{FF2B5EF4-FFF2-40B4-BE49-F238E27FC236}">
                  <a16:creationId xmlns:a16="http://schemas.microsoft.com/office/drawing/2014/main" id="{76398EA5-2127-79A4-D23B-1A30F88BF8F9}"/>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7" name="Freeform: Shape 45">
              <a:extLst>
                <a:ext uri="{FF2B5EF4-FFF2-40B4-BE49-F238E27FC236}">
                  <a16:creationId xmlns:a16="http://schemas.microsoft.com/office/drawing/2014/main" id="{E86FC227-6EC3-57B0-1ED2-C1574466AF9B}"/>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8" name="Freeform: Shape 46">
              <a:extLst>
                <a:ext uri="{FF2B5EF4-FFF2-40B4-BE49-F238E27FC236}">
                  <a16:creationId xmlns:a16="http://schemas.microsoft.com/office/drawing/2014/main" id="{749FE4CB-92E2-AE29-356F-792CEBE9A4A7}"/>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9" name="Freeform: Shape 47">
              <a:extLst>
                <a:ext uri="{FF2B5EF4-FFF2-40B4-BE49-F238E27FC236}">
                  <a16:creationId xmlns:a16="http://schemas.microsoft.com/office/drawing/2014/main" id="{6DF78E68-1186-B7F3-B411-33503C527C58}"/>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0" name="Freeform: Shape 48">
              <a:extLst>
                <a:ext uri="{FF2B5EF4-FFF2-40B4-BE49-F238E27FC236}">
                  <a16:creationId xmlns:a16="http://schemas.microsoft.com/office/drawing/2014/main" id="{2FBCF216-EDD1-8B0B-F2F3-AF3EF14A9C5F}"/>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1" name="Freeform: Shape 49">
              <a:extLst>
                <a:ext uri="{FF2B5EF4-FFF2-40B4-BE49-F238E27FC236}">
                  <a16:creationId xmlns:a16="http://schemas.microsoft.com/office/drawing/2014/main" id="{043812A0-853F-6BD9-D4A2-943D80E14C69}"/>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2" name="Freeform: Shape 50">
              <a:extLst>
                <a:ext uri="{FF2B5EF4-FFF2-40B4-BE49-F238E27FC236}">
                  <a16:creationId xmlns:a16="http://schemas.microsoft.com/office/drawing/2014/main" id="{B6AFF3B1-919F-74EF-E487-4F439B8E17DA}"/>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3" name="Freeform: Shape 51">
              <a:extLst>
                <a:ext uri="{FF2B5EF4-FFF2-40B4-BE49-F238E27FC236}">
                  <a16:creationId xmlns:a16="http://schemas.microsoft.com/office/drawing/2014/main" id="{CE28D407-AE71-AF32-0BDE-6E9C5ABE2BB5}"/>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4" name="Freeform: Shape 52">
              <a:extLst>
                <a:ext uri="{FF2B5EF4-FFF2-40B4-BE49-F238E27FC236}">
                  <a16:creationId xmlns:a16="http://schemas.microsoft.com/office/drawing/2014/main" id="{31E128A5-181D-6805-9479-54953D1CA886}"/>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95" name="Picture 59">
            <a:extLst>
              <a:ext uri="{FF2B5EF4-FFF2-40B4-BE49-F238E27FC236}">
                <a16:creationId xmlns:a16="http://schemas.microsoft.com/office/drawing/2014/main" id="{EE5E2ECA-6151-80ED-12F0-D350F8FD9C6F}"/>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Accessing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354217"/>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We’ll use when needed, instead of owning</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video/music streaming, cloud compute</a:t>
            </a:r>
          </a:p>
          <a:p>
            <a:pPr marL="0" indent="0">
              <a:lnSpc>
                <a:spcPct val="100000"/>
              </a:lnSpc>
              <a:spcAft>
                <a:spcPts val="600"/>
              </a:spcAft>
              <a:buNone/>
            </a:pPr>
            <a:r>
              <a:rPr lang="en-US" sz="2400" baseline="-10000" dirty="0"/>
              <a:t>⚠️  </a:t>
            </a:r>
            <a:r>
              <a:rPr lang="en-US" sz="2400" dirty="0">
                <a:solidFill>
                  <a:schemeClr val="accent3"/>
                </a:solidFill>
              </a:rPr>
              <a:t>drivers’ identity fraud, racial biases, religious choices</a:t>
            </a:r>
          </a:p>
        </p:txBody>
      </p:sp>
      <p:pic>
        <p:nvPicPr>
          <p:cNvPr id="6" name="Picture 5">
            <a:extLst>
              <a:ext uri="{FF2B5EF4-FFF2-40B4-BE49-F238E27FC236}">
                <a16:creationId xmlns:a16="http://schemas.microsoft.com/office/drawing/2014/main" id="{4227BE5C-8E25-3700-5A4E-EE29CFEFF987}"/>
              </a:ext>
            </a:extLst>
          </p:cNvPr>
          <p:cNvPicPr>
            <a:picLocks noChangeAspect="1"/>
          </p:cNvPicPr>
          <p:nvPr/>
        </p:nvPicPr>
        <p:blipFill rotWithShape="1">
          <a:blip r:embed="rId4">
            <a:extLst>
              <a:ext uri="{28A0092B-C50C-407E-A947-70E740481C1C}">
                <a14:useLocalDpi xmlns:a14="http://schemas.microsoft.com/office/drawing/2010/main" val="0"/>
              </a:ext>
            </a:extLst>
          </a:blip>
          <a:srcRect t="16481" b="8025"/>
          <a:stretch/>
        </p:blipFill>
        <p:spPr>
          <a:xfrm>
            <a:off x="3848375" y="2866238"/>
            <a:ext cx="6378192" cy="3213541"/>
          </a:xfrm>
          <a:prstGeom prst="rect">
            <a:avLst/>
          </a:prstGeom>
        </p:spPr>
      </p:pic>
      <p:grpSp>
        <p:nvGrpSpPr>
          <p:cNvPr id="7" name="Group 6">
            <a:extLst>
              <a:ext uri="{FF2B5EF4-FFF2-40B4-BE49-F238E27FC236}">
                <a16:creationId xmlns:a16="http://schemas.microsoft.com/office/drawing/2014/main" id="{77E16468-945B-9586-0746-055AEFDE4D4D}"/>
              </a:ext>
            </a:extLst>
          </p:cNvPr>
          <p:cNvGrpSpPr/>
          <p:nvPr/>
        </p:nvGrpSpPr>
        <p:grpSpPr>
          <a:xfrm>
            <a:off x="1040525" y="2616034"/>
            <a:ext cx="10142471" cy="2039007"/>
            <a:chOff x="1040525" y="2616034"/>
            <a:chExt cx="10142471" cy="2039007"/>
          </a:xfrm>
        </p:grpSpPr>
        <p:sp>
          <p:nvSpPr>
            <p:cNvPr id="9" name="Rectangle 8">
              <a:extLst>
                <a:ext uri="{FF2B5EF4-FFF2-40B4-BE49-F238E27FC236}">
                  <a16:creationId xmlns:a16="http://schemas.microsoft.com/office/drawing/2014/main" id="{AF55F70F-AA4D-DBDA-559D-43D1758959A5}"/>
                </a:ext>
              </a:extLst>
            </p:cNvPr>
            <p:cNvSpPr/>
            <p:nvPr/>
          </p:nvSpPr>
          <p:spPr>
            <a:xfrm>
              <a:off x="1040525" y="2616034"/>
              <a:ext cx="10142471" cy="2039007"/>
            </a:xfrm>
            <a:prstGeom prst="rect">
              <a:avLst/>
            </a:prstGeom>
            <a:solidFill>
              <a:schemeClr val="accent4">
                <a:lumMod val="60000"/>
                <a:lumOff val="40000"/>
              </a:schemeClr>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Show your hand to cross a border </a:t>
              </a:r>
            </a:p>
            <a:p>
              <a:pPr algn="ctr">
                <a:spcAft>
                  <a:spcPts val="600"/>
                </a:spcAft>
              </a:pPr>
              <a:r>
                <a:rPr lang="en-GB" sz="3200" dirty="0">
                  <a:solidFill>
                    <a:schemeClr val="bg1"/>
                  </a:solidFill>
                </a:rPr>
                <a:t>at any international airport?</a:t>
              </a:r>
            </a:p>
          </p:txBody>
        </p:sp>
        <p:sp>
          <p:nvSpPr>
            <p:cNvPr id="11" name="TextBox 10">
              <a:extLst>
                <a:ext uri="{FF2B5EF4-FFF2-40B4-BE49-F238E27FC236}">
                  <a16:creationId xmlns:a16="http://schemas.microsoft.com/office/drawing/2014/main" id="{C2D9226F-8390-C8DB-4E0A-AB481C464033}"/>
                </a:ext>
              </a:extLst>
            </p:cNvPr>
            <p:cNvSpPr txBox="1"/>
            <p:nvPr/>
          </p:nvSpPr>
          <p:spPr>
            <a:xfrm>
              <a:off x="9635598" y="3312458"/>
              <a:ext cx="898198" cy="1015663"/>
            </a:xfrm>
            <a:prstGeom prst="rect">
              <a:avLst/>
            </a:prstGeom>
            <a:noFill/>
          </p:spPr>
          <p:txBody>
            <a:bodyPr wrap="square">
              <a:spAutoFit/>
            </a:bodyPr>
            <a:lstStyle/>
            <a:p>
              <a:pPr>
                <a:spcAft>
                  <a:spcPts val="600"/>
                </a:spcAft>
              </a:pPr>
              <a:r>
                <a:rPr lang="en-GB" sz="6000" dirty="0"/>
                <a:t>🤔</a:t>
              </a:r>
            </a:p>
          </p:txBody>
        </p:sp>
      </p:grpSp>
    </p:spTree>
    <p:extLst>
      <p:ext uri="{BB962C8B-B14F-4D97-AF65-F5344CB8AC3E}">
        <p14:creationId xmlns:p14="http://schemas.microsoft.com/office/powerpoint/2010/main" val="3683339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Beginning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354217"/>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We’ll connect all humans and machines globally</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internet</a:t>
            </a:r>
          </a:p>
          <a:p>
            <a:pPr marL="0" indent="0">
              <a:lnSpc>
                <a:spcPct val="100000"/>
              </a:lnSpc>
              <a:spcAft>
                <a:spcPts val="600"/>
              </a:spcAft>
              <a:buNone/>
            </a:pPr>
            <a:r>
              <a:rPr lang="en-US" sz="1600" dirty="0"/>
              <a:t>⚠️</a:t>
            </a:r>
            <a:r>
              <a:rPr lang="en-US" sz="2400" dirty="0"/>
              <a:t> </a:t>
            </a:r>
            <a:r>
              <a:rPr lang="en-US" sz="2400" dirty="0">
                <a:solidFill>
                  <a:schemeClr val="accent3"/>
                </a:solidFill>
              </a:rPr>
              <a:t>ambient computing, metaverse</a:t>
            </a:r>
          </a:p>
        </p:txBody>
      </p:sp>
      <p:pic>
        <p:nvPicPr>
          <p:cNvPr id="4" name="Picture 3">
            <a:extLst>
              <a:ext uri="{FF2B5EF4-FFF2-40B4-BE49-F238E27FC236}">
                <a16:creationId xmlns:a16="http://schemas.microsoft.com/office/drawing/2014/main" id="{03E9B644-7774-4D6E-E6B4-2F46804C5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375" y="2867233"/>
            <a:ext cx="5516342" cy="3212545"/>
          </a:xfrm>
          <a:prstGeom prst="rect">
            <a:avLst/>
          </a:prstGeom>
        </p:spPr>
      </p:pic>
      <p:sp>
        <p:nvSpPr>
          <p:cNvPr id="3" name="Content Placeholder 2">
            <a:extLst>
              <a:ext uri="{FF2B5EF4-FFF2-40B4-BE49-F238E27FC236}">
                <a16:creationId xmlns:a16="http://schemas.microsoft.com/office/drawing/2014/main" id="{505CAD9B-17DB-9EC6-3A28-0A5F80EF25BF}"/>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ln w="0"/>
                <a:solidFill>
                  <a:schemeClr val="bg1">
                    <a:lumMod val="50000"/>
                    <a:lumOff val="50000"/>
                  </a:schemeClr>
                </a:solidFill>
                <a:effectLst>
                  <a:outerShdw blurRad="38100" dist="19050" dir="2700000" algn="tl" rotWithShape="0">
                    <a:schemeClr val="dk1">
                      <a:alpha val="40000"/>
                    </a:schemeClr>
                  </a:outerShdw>
                </a:effectLst>
              </a:rPr>
              <a:t> • 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b="1" dirty="0">
                <a:solidFill>
                  <a:schemeClr val="accent3"/>
                </a:solidFill>
              </a:rPr>
              <a:t> </a:t>
            </a:r>
            <a:r>
              <a:rPr lang="en-US" sz="2400" b="1" dirty="0">
                <a:solidFill>
                  <a:schemeClr val="accent6"/>
                </a:solidFill>
              </a:rPr>
              <a:t>• Beginning</a:t>
            </a:r>
          </a:p>
        </p:txBody>
      </p:sp>
      <p:grpSp>
        <p:nvGrpSpPr>
          <p:cNvPr id="6" name="Group 5">
            <a:extLst>
              <a:ext uri="{FF2B5EF4-FFF2-40B4-BE49-F238E27FC236}">
                <a16:creationId xmlns:a16="http://schemas.microsoft.com/office/drawing/2014/main" id="{62998417-2266-2408-DE4B-913B55C7F407}"/>
              </a:ext>
            </a:extLst>
          </p:cNvPr>
          <p:cNvGrpSpPr>
            <a:grpSpLocks noChangeAspect="1"/>
          </p:cNvGrpSpPr>
          <p:nvPr/>
        </p:nvGrpSpPr>
        <p:grpSpPr>
          <a:xfrm>
            <a:off x="2072498" y="350822"/>
            <a:ext cx="300706" cy="298187"/>
            <a:chOff x="-782952" y="5279717"/>
            <a:chExt cx="558720" cy="554040"/>
          </a:xfrm>
        </p:grpSpPr>
        <p:sp>
          <p:nvSpPr>
            <p:cNvPr id="7" name="Freeform: Shape 74">
              <a:extLst>
                <a:ext uri="{FF2B5EF4-FFF2-40B4-BE49-F238E27FC236}">
                  <a16:creationId xmlns:a16="http://schemas.microsoft.com/office/drawing/2014/main" id="{56E99AB9-07EF-7D04-0AD8-C381AFBB5B88}"/>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9" name="Freeform: Shape 75">
              <a:extLst>
                <a:ext uri="{FF2B5EF4-FFF2-40B4-BE49-F238E27FC236}">
                  <a16:creationId xmlns:a16="http://schemas.microsoft.com/office/drawing/2014/main" id="{79ECC4DA-9B84-40D7-B311-A0DAA5544D12}"/>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1" name="Freeform: Shape 76">
              <a:extLst>
                <a:ext uri="{FF2B5EF4-FFF2-40B4-BE49-F238E27FC236}">
                  <a16:creationId xmlns:a16="http://schemas.microsoft.com/office/drawing/2014/main" id="{AB3038EB-C140-4658-B786-BAB5915FAFA6}"/>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2" name="Freeform: Shape 77">
              <a:extLst>
                <a:ext uri="{FF2B5EF4-FFF2-40B4-BE49-F238E27FC236}">
                  <a16:creationId xmlns:a16="http://schemas.microsoft.com/office/drawing/2014/main" id="{865F7181-7968-3B37-30E4-EACA827D3BEF}"/>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8">
              <a:extLst>
                <a:ext uri="{FF2B5EF4-FFF2-40B4-BE49-F238E27FC236}">
                  <a16:creationId xmlns:a16="http://schemas.microsoft.com/office/drawing/2014/main" id="{66751867-B0D7-DC0B-3AD8-D1CC9AAF230B}"/>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9">
              <a:extLst>
                <a:ext uri="{FF2B5EF4-FFF2-40B4-BE49-F238E27FC236}">
                  <a16:creationId xmlns:a16="http://schemas.microsoft.com/office/drawing/2014/main" id="{AA8E3B93-AF16-BC46-85CA-282672CD4D82}"/>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80">
              <a:extLst>
                <a:ext uri="{FF2B5EF4-FFF2-40B4-BE49-F238E27FC236}">
                  <a16:creationId xmlns:a16="http://schemas.microsoft.com/office/drawing/2014/main" id="{4D157D33-7C09-ABC1-2779-2F36421152FA}"/>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81">
              <a:extLst>
                <a:ext uri="{FF2B5EF4-FFF2-40B4-BE49-F238E27FC236}">
                  <a16:creationId xmlns:a16="http://schemas.microsoft.com/office/drawing/2014/main" id="{EADF1A2B-0E80-94C9-3F65-556F6ADA3906}"/>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82">
              <a:extLst>
                <a:ext uri="{FF2B5EF4-FFF2-40B4-BE49-F238E27FC236}">
                  <a16:creationId xmlns:a16="http://schemas.microsoft.com/office/drawing/2014/main" id="{36DB7B25-2BAE-1CDA-A4D0-DEB0D177695D}"/>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3">
              <a:extLst>
                <a:ext uri="{FF2B5EF4-FFF2-40B4-BE49-F238E27FC236}">
                  <a16:creationId xmlns:a16="http://schemas.microsoft.com/office/drawing/2014/main" id="{CAF9A276-644C-95A7-45DF-29D9821D351B}"/>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4">
              <a:extLst>
                <a:ext uri="{FF2B5EF4-FFF2-40B4-BE49-F238E27FC236}">
                  <a16:creationId xmlns:a16="http://schemas.microsoft.com/office/drawing/2014/main" id="{F6AC0A4B-7816-370E-6082-5215BEBEC631}"/>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5">
              <a:extLst>
                <a:ext uri="{FF2B5EF4-FFF2-40B4-BE49-F238E27FC236}">
                  <a16:creationId xmlns:a16="http://schemas.microsoft.com/office/drawing/2014/main" id="{11BD27CE-BF44-0251-44F6-6B89DDDA4D7A}"/>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6">
              <a:extLst>
                <a:ext uri="{FF2B5EF4-FFF2-40B4-BE49-F238E27FC236}">
                  <a16:creationId xmlns:a16="http://schemas.microsoft.com/office/drawing/2014/main" id="{A11CC684-E8E8-9140-6A64-20C56338AFE9}"/>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7">
              <a:extLst>
                <a:ext uri="{FF2B5EF4-FFF2-40B4-BE49-F238E27FC236}">
                  <a16:creationId xmlns:a16="http://schemas.microsoft.com/office/drawing/2014/main" id="{A5EB0B23-E588-5895-2C75-C1C45F723BEF}"/>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8">
              <a:extLst>
                <a:ext uri="{FF2B5EF4-FFF2-40B4-BE49-F238E27FC236}">
                  <a16:creationId xmlns:a16="http://schemas.microsoft.com/office/drawing/2014/main" id="{A27BD17A-2D3D-6ED7-0343-C9F50E790259}"/>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9">
              <a:extLst>
                <a:ext uri="{FF2B5EF4-FFF2-40B4-BE49-F238E27FC236}">
                  <a16:creationId xmlns:a16="http://schemas.microsoft.com/office/drawing/2014/main" id="{F0182D19-928F-8D9A-9D52-7ABFC05CFEB4}"/>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90">
              <a:extLst>
                <a:ext uri="{FF2B5EF4-FFF2-40B4-BE49-F238E27FC236}">
                  <a16:creationId xmlns:a16="http://schemas.microsoft.com/office/drawing/2014/main" id="{C71DC6B0-A469-7463-129F-858455D30947}"/>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91">
              <a:extLst>
                <a:ext uri="{FF2B5EF4-FFF2-40B4-BE49-F238E27FC236}">
                  <a16:creationId xmlns:a16="http://schemas.microsoft.com/office/drawing/2014/main" id="{D2F5B637-E7A7-D10B-60E6-AC318BA1D1D6}"/>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92">
              <a:extLst>
                <a:ext uri="{FF2B5EF4-FFF2-40B4-BE49-F238E27FC236}">
                  <a16:creationId xmlns:a16="http://schemas.microsoft.com/office/drawing/2014/main" id="{77BC5B89-5A2E-CC15-1903-FEE9FC474D05}"/>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3">
              <a:extLst>
                <a:ext uri="{FF2B5EF4-FFF2-40B4-BE49-F238E27FC236}">
                  <a16:creationId xmlns:a16="http://schemas.microsoft.com/office/drawing/2014/main" id="{343C9554-539E-EC09-C24B-A035BE34086B}"/>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29" name="Group 28">
            <a:extLst>
              <a:ext uri="{FF2B5EF4-FFF2-40B4-BE49-F238E27FC236}">
                <a16:creationId xmlns:a16="http://schemas.microsoft.com/office/drawing/2014/main" id="{F265279F-F001-4FCB-04CE-17B64DDF588E}"/>
              </a:ext>
            </a:extLst>
          </p:cNvPr>
          <p:cNvGrpSpPr>
            <a:grpSpLocks noChangeAspect="1"/>
          </p:cNvGrpSpPr>
          <p:nvPr/>
        </p:nvGrpSpPr>
        <p:grpSpPr>
          <a:xfrm>
            <a:off x="1624805" y="4220236"/>
            <a:ext cx="447363" cy="288000"/>
            <a:chOff x="4348497" y="3025153"/>
            <a:chExt cx="661036" cy="425559"/>
          </a:xfrm>
        </p:grpSpPr>
        <p:sp>
          <p:nvSpPr>
            <p:cNvPr id="30" name="Freeform: Shape 34">
              <a:extLst>
                <a:ext uri="{FF2B5EF4-FFF2-40B4-BE49-F238E27FC236}">
                  <a16:creationId xmlns:a16="http://schemas.microsoft.com/office/drawing/2014/main" id="{B1A9C62B-54F3-B7F8-4F27-DE6236A3B9BF}"/>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1" name="Freeform: Shape 35">
              <a:extLst>
                <a:ext uri="{FF2B5EF4-FFF2-40B4-BE49-F238E27FC236}">
                  <a16:creationId xmlns:a16="http://schemas.microsoft.com/office/drawing/2014/main" id="{716B01C4-82ED-1084-8D21-494FA1B9F81E}"/>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2" name="Freeform: Shape 36">
              <a:extLst>
                <a:ext uri="{FF2B5EF4-FFF2-40B4-BE49-F238E27FC236}">
                  <a16:creationId xmlns:a16="http://schemas.microsoft.com/office/drawing/2014/main" id="{86C7F2D5-E744-079D-A228-F8BF0DFD5851}"/>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3" name="Freeform: Shape 37">
              <a:extLst>
                <a:ext uri="{FF2B5EF4-FFF2-40B4-BE49-F238E27FC236}">
                  <a16:creationId xmlns:a16="http://schemas.microsoft.com/office/drawing/2014/main" id="{71C77833-E4DB-A855-EA17-E5D67AC0829B}"/>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8">
              <a:extLst>
                <a:ext uri="{FF2B5EF4-FFF2-40B4-BE49-F238E27FC236}">
                  <a16:creationId xmlns:a16="http://schemas.microsoft.com/office/drawing/2014/main" id="{F79B8964-A237-32A5-87FE-34E0BDE0D4B4}"/>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9">
              <a:extLst>
                <a:ext uri="{FF2B5EF4-FFF2-40B4-BE49-F238E27FC236}">
                  <a16:creationId xmlns:a16="http://schemas.microsoft.com/office/drawing/2014/main" id="{DFF12033-610E-DEF3-058C-695BE9B691B2}"/>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40">
              <a:extLst>
                <a:ext uri="{FF2B5EF4-FFF2-40B4-BE49-F238E27FC236}">
                  <a16:creationId xmlns:a16="http://schemas.microsoft.com/office/drawing/2014/main" id="{689BBEDC-A2DF-B8D3-EEFA-190AB468781B}"/>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41">
              <a:extLst>
                <a:ext uri="{FF2B5EF4-FFF2-40B4-BE49-F238E27FC236}">
                  <a16:creationId xmlns:a16="http://schemas.microsoft.com/office/drawing/2014/main" id="{88745023-EBE4-8574-679A-2CD6BE6C2A2A}"/>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42">
              <a:extLst>
                <a:ext uri="{FF2B5EF4-FFF2-40B4-BE49-F238E27FC236}">
                  <a16:creationId xmlns:a16="http://schemas.microsoft.com/office/drawing/2014/main" id="{154E7E53-7301-6198-16B9-FA52B301BC6D}"/>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3">
              <a:extLst>
                <a:ext uri="{FF2B5EF4-FFF2-40B4-BE49-F238E27FC236}">
                  <a16:creationId xmlns:a16="http://schemas.microsoft.com/office/drawing/2014/main" id="{B9C0B940-5D85-86C4-5E60-5BAA3451B72B}"/>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4">
              <a:extLst>
                <a:ext uri="{FF2B5EF4-FFF2-40B4-BE49-F238E27FC236}">
                  <a16:creationId xmlns:a16="http://schemas.microsoft.com/office/drawing/2014/main" id="{8BB1A969-5C20-8916-E704-A55CD2481B98}"/>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5">
              <a:extLst>
                <a:ext uri="{FF2B5EF4-FFF2-40B4-BE49-F238E27FC236}">
                  <a16:creationId xmlns:a16="http://schemas.microsoft.com/office/drawing/2014/main" id="{6C39A812-4E5E-6D56-8B39-18191E821DCC}"/>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6">
              <a:extLst>
                <a:ext uri="{FF2B5EF4-FFF2-40B4-BE49-F238E27FC236}">
                  <a16:creationId xmlns:a16="http://schemas.microsoft.com/office/drawing/2014/main" id="{C2E4B8F1-96BE-1320-E169-8AE1B39DAF60}"/>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7">
              <a:extLst>
                <a:ext uri="{FF2B5EF4-FFF2-40B4-BE49-F238E27FC236}">
                  <a16:creationId xmlns:a16="http://schemas.microsoft.com/office/drawing/2014/main" id="{EBC08691-8DD0-C4CE-3442-D0D022669E77}"/>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8">
              <a:extLst>
                <a:ext uri="{FF2B5EF4-FFF2-40B4-BE49-F238E27FC236}">
                  <a16:creationId xmlns:a16="http://schemas.microsoft.com/office/drawing/2014/main" id="{D8F7ED8E-EFF6-1E86-6A02-CF32E32294F8}"/>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9">
              <a:extLst>
                <a:ext uri="{FF2B5EF4-FFF2-40B4-BE49-F238E27FC236}">
                  <a16:creationId xmlns:a16="http://schemas.microsoft.com/office/drawing/2014/main" id="{B13553B4-F08B-E755-FFCC-7EFB8859D054}"/>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50">
              <a:extLst>
                <a:ext uri="{FF2B5EF4-FFF2-40B4-BE49-F238E27FC236}">
                  <a16:creationId xmlns:a16="http://schemas.microsoft.com/office/drawing/2014/main" id="{E33BE7FD-943C-1C58-D26C-8B496430CCB2}"/>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51">
              <a:extLst>
                <a:ext uri="{FF2B5EF4-FFF2-40B4-BE49-F238E27FC236}">
                  <a16:creationId xmlns:a16="http://schemas.microsoft.com/office/drawing/2014/main" id="{09B8149E-C4CC-14C8-04CA-7AEF107BDB2E}"/>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52">
              <a:extLst>
                <a:ext uri="{FF2B5EF4-FFF2-40B4-BE49-F238E27FC236}">
                  <a16:creationId xmlns:a16="http://schemas.microsoft.com/office/drawing/2014/main" id="{61DF52A0-BB0F-5034-23B8-24C64426A0DC}"/>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49" name="Picture 59">
            <a:extLst>
              <a:ext uri="{FF2B5EF4-FFF2-40B4-BE49-F238E27FC236}">
                <a16:creationId xmlns:a16="http://schemas.microsoft.com/office/drawing/2014/main" id="{B184FD01-2F0B-40DA-A48A-C5C56656F11E}"/>
              </a:ext>
            </a:extLst>
          </p:cNvPr>
          <p:cNvPicPr>
            <a:picLocks noChangeAspect="1" noChangeArrowheads="1"/>
          </p:cNvPicPr>
          <p:nvPr/>
        </p:nvPicPr>
        <p:blipFill>
          <a:blip r:embed="rId4">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33653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466C1F82-8B3A-6C67-417C-5E5F8BEDA259}"/>
              </a:ext>
            </a:extLst>
          </p:cNvPr>
          <p:cNvSpPr txBox="1">
            <a:spLocks/>
          </p:cNvSpPr>
          <p:nvPr/>
        </p:nvSpPr>
        <p:spPr>
          <a:xfrm>
            <a:off x="1126782" y="2877349"/>
            <a:ext cx="4829173" cy="757130"/>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About me</a:t>
            </a:r>
          </a:p>
        </p:txBody>
      </p:sp>
    </p:spTree>
    <p:extLst>
      <p:ext uri="{BB962C8B-B14F-4D97-AF65-F5344CB8AC3E}">
        <p14:creationId xmlns:p14="http://schemas.microsoft.com/office/powerpoint/2010/main" val="15151245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The book </a:t>
            </a: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6191495" y="1133856"/>
            <a:ext cx="3720367" cy="101566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6000" b="1" dirty="0"/>
              <a:t>2016</a:t>
            </a:r>
            <a:endParaRPr lang="en-US" sz="3600" b="1" dirty="0">
              <a:solidFill>
                <a:schemeClr val="accent4"/>
              </a:solidFill>
            </a:endParaRPr>
          </a:p>
        </p:txBody>
      </p:sp>
      <p:pic>
        <p:nvPicPr>
          <p:cNvPr id="1026" name="Picture 2" descr="The Inevitable: Understanding the 12 Technological Forces That Will Shape  Our Future : Kelly, Kevin: Amazon.de: Bücher">
            <a:extLst>
              <a:ext uri="{FF2B5EF4-FFF2-40B4-BE49-F238E27FC236}">
                <a16:creationId xmlns:a16="http://schemas.microsoft.com/office/drawing/2014/main" id="{1670B372-6E53-4C37-BC23-5FF6DD173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358245">
            <a:off x="1573505" y="1438106"/>
            <a:ext cx="2400881" cy="361945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6D27FC62-2435-A40F-9BCF-637613103607}"/>
              </a:ext>
            </a:extLst>
          </p:cNvPr>
          <p:cNvCxnSpPr>
            <a:cxnSpLocks/>
          </p:cNvCxnSpPr>
          <p:nvPr/>
        </p:nvCxnSpPr>
        <p:spPr>
          <a:xfrm>
            <a:off x="8093419" y="2267712"/>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E20CF0E0-BDA9-BEE1-4BF8-936DC4C60193}"/>
              </a:ext>
            </a:extLst>
          </p:cNvPr>
          <p:cNvSpPr txBox="1">
            <a:spLocks/>
          </p:cNvSpPr>
          <p:nvPr/>
        </p:nvSpPr>
        <p:spPr>
          <a:xfrm>
            <a:off x="8339375" y="3247834"/>
            <a:ext cx="3451784" cy="15696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buNone/>
            </a:pPr>
            <a:r>
              <a:rPr lang="en-US" sz="3200" dirty="0"/>
              <a:t>tech forces that will shape the </a:t>
            </a:r>
            <a:r>
              <a:rPr lang="en-US" sz="3200" dirty="0">
                <a:solidFill>
                  <a:schemeClr val="accent3"/>
                </a:solidFill>
              </a:rPr>
              <a:t>next 30 years</a:t>
            </a:r>
          </a:p>
        </p:txBody>
      </p:sp>
      <p:sp>
        <p:nvSpPr>
          <p:cNvPr id="8" name="Content Placeholder 2">
            <a:extLst>
              <a:ext uri="{FF2B5EF4-FFF2-40B4-BE49-F238E27FC236}">
                <a16:creationId xmlns:a16="http://schemas.microsoft.com/office/drawing/2014/main" id="{F3E15618-AE31-94AC-4297-FBA51A386B74}"/>
              </a:ext>
            </a:extLst>
          </p:cNvPr>
          <p:cNvSpPr txBox="1">
            <a:spLocks/>
          </p:cNvSpPr>
          <p:nvPr/>
        </p:nvSpPr>
        <p:spPr>
          <a:xfrm>
            <a:off x="4782207" y="3247834"/>
            <a:ext cx="3091958" cy="15696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200" dirty="0">
                <a:solidFill>
                  <a:schemeClr val="accent3"/>
                </a:solidFill>
              </a:rPr>
              <a:t>3 decades</a:t>
            </a:r>
            <a:br>
              <a:rPr lang="en-US" sz="3200" dirty="0"/>
            </a:br>
            <a:r>
              <a:rPr lang="en-US" sz="3200" dirty="0"/>
              <a:t>since the birth of the internet</a:t>
            </a:r>
          </a:p>
        </p:txBody>
      </p:sp>
    </p:spTree>
    <p:extLst>
      <p:ext uri="{BB962C8B-B14F-4D97-AF65-F5344CB8AC3E}">
        <p14:creationId xmlns:p14="http://schemas.microsoft.com/office/powerpoint/2010/main" val="2988994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5" presetClass="path" presetSubtype="0" decel="100000" fill="hold" grpId="1" nodeType="withEffect">
                                  <p:stCondLst>
                                    <p:cond delay="0"/>
                                  </p:stCondLst>
                                  <p:childTnLst>
                                    <p:animMotion origin="layout" path="M -3.54167E-6 3.7037E-7 L 0.00847 3.7037E-7 " pathEditMode="relative" rAng="0" ptsTypes="AA">
                                      <p:cBhvr>
                                        <p:cTn id="9" dur="500" spd="-100000" fill="hold"/>
                                        <p:tgtEl>
                                          <p:spTgt spid="7"/>
                                        </p:tgtEl>
                                        <p:attrNameLst>
                                          <p:attrName>ppt_x</p:attrName>
                                          <p:attrName>ppt_y</p:attrName>
                                        </p:attrNameLst>
                                      </p:cBhvr>
                                      <p:rCtr x="417"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35" presetClass="path" presetSubtype="0" decel="100000" fill="hold" grpId="1" nodeType="withEffect">
                                  <p:stCondLst>
                                    <p:cond delay="0"/>
                                  </p:stCondLst>
                                  <p:childTnLst>
                                    <p:animMotion origin="layout" path="M -3.54167E-6 3.7037E-7 L 0.00847 3.7037E-7 " pathEditMode="relative" rAng="0" ptsTypes="AA">
                                      <p:cBhvr>
                                        <p:cTn id="14" dur="500" spd="-100000" fill="hold"/>
                                        <p:tgtEl>
                                          <p:spTgt spid="8"/>
                                        </p:tgtEl>
                                        <p:attrNameLst>
                                          <p:attrName>ppt_x</p:attrName>
                                          <p:attrName>ppt_y</p:attrName>
                                        </p:attrNameLst>
                                      </p:cBhvr>
                                      <p:rCtr x="41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About me</a:t>
            </a:r>
          </a:p>
        </p:txBody>
      </p:sp>
      <p:sp>
        <p:nvSpPr>
          <p:cNvPr id="12" name="Text Placeholder 29">
            <a:extLst>
              <a:ext uri="{FF2B5EF4-FFF2-40B4-BE49-F238E27FC236}">
                <a16:creationId xmlns:a16="http://schemas.microsoft.com/office/drawing/2014/main" id="{7DE25FD4-A4F8-49C4-D652-B7342B359BFD}"/>
              </a:ext>
            </a:extLst>
          </p:cNvPr>
          <p:cNvSpPr>
            <a:spLocks noGrp="1"/>
          </p:cNvSpPr>
          <p:nvPr>
            <p:ph type="body" sz="quarter" idx="10"/>
          </p:nvPr>
        </p:nvSpPr>
        <p:spPr>
          <a:xfrm>
            <a:off x="3024462" y="1365724"/>
            <a:ext cx="5384882" cy="424732"/>
          </a:xfrm>
        </p:spPr>
        <p:txBody>
          <a:bodyPr/>
          <a:lstStyle/>
          <a:p>
            <a:r>
              <a:rPr lang="en-US" dirty="0">
                <a:solidFill>
                  <a:schemeClr val="accent3"/>
                </a:solidFill>
              </a:rPr>
              <a:t>Jorge Fonseca (he/him)</a:t>
            </a:r>
          </a:p>
        </p:txBody>
      </p:sp>
      <p:sp>
        <p:nvSpPr>
          <p:cNvPr id="13" name="Text Placeholder 31">
            <a:extLst>
              <a:ext uri="{FF2B5EF4-FFF2-40B4-BE49-F238E27FC236}">
                <a16:creationId xmlns:a16="http://schemas.microsoft.com/office/drawing/2014/main" id="{9FEB523E-43D3-445B-AF2B-AD782B34F2FF}"/>
              </a:ext>
            </a:extLst>
          </p:cNvPr>
          <p:cNvSpPr txBox="1">
            <a:spLocks/>
          </p:cNvSpPr>
          <p:nvPr/>
        </p:nvSpPr>
        <p:spPr>
          <a:xfrm>
            <a:off x="2929459" y="1888618"/>
            <a:ext cx="5129151" cy="574003"/>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Senior Solutions Architect</a:t>
            </a:r>
            <a:br>
              <a:rPr lang="en-US" dirty="0"/>
            </a:br>
            <a:r>
              <a:rPr lang="en-US" dirty="0"/>
              <a:t>Amazon Web Services</a:t>
            </a:r>
          </a:p>
        </p:txBody>
      </p:sp>
      <p:sp>
        <p:nvSpPr>
          <p:cNvPr id="14" name="Text Placeholder 2">
            <a:extLst>
              <a:ext uri="{FF2B5EF4-FFF2-40B4-BE49-F238E27FC236}">
                <a16:creationId xmlns:a16="http://schemas.microsoft.com/office/drawing/2014/main" id="{1553E3AE-839E-2E67-986F-D556A150AD8C}"/>
              </a:ext>
            </a:extLst>
          </p:cNvPr>
          <p:cNvSpPr txBox="1">
            <a:spLocks/>
          </p:cNvSpPr>
          <p:nvPr/>
        </p:nvSpPr>
        <p:spPr>
          <a:xfrm>
            <a:off x="3024462" y="2913189"/>
            <a:ext cx="5384882" cy="313932"/>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31C8FF"/>
                </a:solidFill>
              </a:rPr>
              <a:t>   </a:t>
            </a:r>
            <a:r>
              <a:rPr lang="en-US" dirty="0"/>
              <a:t> </a:t>
            </a:r>
            <a:r>
              <a:rPr lang="en-US" dirty="0">
                <a:solidFill>
                  <a:srgbClr val="31C8FF"/>
                </a:solidFill>
              </a:rPr>
              <a:t>linkedin.com/in/jorgefonseca</a:t>
            </a:r>
          </a:p>
        </p:txBody>
      </p:sp>
      <p:pic>
        <p:nvPicPr>
          <p:cNvPr id="15" name="Picture 8" descr="Square Linkedin Logo White | Pnggrid">
            <a:extLst>
              <a:ext uri="{FF2B5EF4-FFF2-40B4-BE49-F238E27FC236}">
                <a16:creationId xmlns:a16="http://schemas.microsoft.com/office/drawing/2014/main" id="{C6DC2E90-605F-10F4-3C40-039B1D26D97D}"/>
              </a:ext>
            </a:extLst>
          </p:cNvPr>
          <p:cNvPicPr>
            <a:picLocks noChangeAspect="1" noChangeArrowheads="1"/>
          </p:cNvPicPr>
          <p:nvPr/>
        </p:nvPicPr>
        <p:blipFill>
          <a:blip r:embed="rId3">
            <a:duotone>
              <a:prstClr val="black"/>
              <a:srgbClr val="31C8FF">
                <a:tint val="45000"/>
                <a:satMod val="400000"/>
              </a:srgbClr>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028390" y="2943546"/>
            <a:ext cx="295450" cy="2954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504C5200-46C4-29BD-AB36-6DEEA1AE2CB3}"/>
              </a:ext>
            </a:extLst>
          </p:cNvPr>
          <p:cNvPicPr>
            <a:picLocks noChangeAspect="1"/>
          </p:cNvPicPr>
          <p:nvPr/>
        </p:nvPicPr>
        <p:blipFill>
          <a:blip r:embed="rId5"/>
          <a:stretch>
            <a:fillRect/>
          </a:stretch>
        </p:blipFill>
        <p:spPr>
          <a:xfrm>
            <a:off x="936001" y="1418400"/>
            <a:ext cx="1777068" cy="3082348"/>
          </a:xfrm>
          <a:prstGeom prst="rect">
            <a:avLst/>
          </a:prstGeom>
          <a:noFill/>
          <a:ln w="12700">
            <a:solidFill>
              <a:schemeClr val="tx1"/>
            </a:solidFill>
          </a:ln>
        </p:spPr>
      </p:pic>
    </p:spTree>
    <p:extLst>
      <p:ext uri="{BB962C8B-B14F-4D97-AF65-F5344CB8AC3E}">
        <p14:creationId xmlns:p14="http://schemas.microsoft.com/office/powerpoint/2010/main" val="40216730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About the past</a:t>
            </a:r>
          </a:p>
        </p:txBody>
      </p:sp>
      <p:pic>
        <p:nvPicPr>
          <p:cNvPr id="2050" name="Picture 2" descr="No photo description available.">
            <a:extLst>
              <a:ext uri="{FF2B5EF4-FFF2-40B4-BE49-F238E27FC236}">
                <a16:creationId xmlns:a16="http://schemas.microsoft.com/office/drawing/2014/main" id="{74374481-CE9F-62BD-0CBA-F9AEB710F4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90" t="7653" r="14768" b="14805"/>
          <a:stretch/>
        </p:blipFill>
        <p:spPr bwMode="auto">
          <a:xfrm>
            <a:off x="8748769" y="1419129"/>
            <a:ext cx="2663414" cy="266341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No photo description available.">
            <a:extLst>
              <a:ext uri="{FF2B5EF4-FFF2-40B4-BE49-F238E27FC236}">
                <a16:creationId xmlns:a16="http://schemas.microsoft.com/office/drawing/2014/main" id="{A59424E1-B2B7-80CF-CC2F-0A273AF9EB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8845" y="1419130"/>
            <a:ext cx="2663414" cy="266341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39AC138-862F-6D6E-85E5-A9E443A0E6F5}"/>
              </a:ext>
            </a:extLst>
          </p:cNvPr>
          <p:cNvPicPr>
            <a:picLocks noChangeAspect="1"/>
          </p:cNvPicPr>
          <p:nvPr/>
        </p:nvPicPr>
        <p:blipFill rotWithShape="1">
          <a:blip r:embed="rId5"/>
          <a:srcRect l="1323" t="1464" r="1461" b="1419"/>
          <a:stretch/>
        </p:blipFill>
        <p:spPr>
          <a:xfrm>
            <a:off x="932045" y="1419129"/>
            <a:ext cx="2960290" cy="2663413"/>
          </a:xfrm>
          <a:prstGeom prst="rect">
            <a:avLst/>
          </a:prstGeom>
        </p:spPr>
      </p:pic>
      <p:sp>
        <p:nvSpPr>
          <p:cNvPr id="5" name="Content Placeholder 2">
            <a:extLst>
              <a:ext uri="{FF2B5EF4-FFF2-40B4-BE49-F238E27FC236}">
                <a16:creationId xmlns:a16="http://schemas.microsoft.com/office/drawing/2014/main" id="{DF67B0E9-64E0-3BE6-8238-031C61E3536A}"/>
              </a:ext>
            </a:extLst>
          </p:cNvPr>
          <p:cNvSpPr txBox="1">
            <a:spLocks/>
          </p:cNvSpPr>
          <p:nvPr/>
        </p:nvSpPr>
        <p:spPr>
          <a:xfrm>
            <a:off x="481133" y="4234345"/>
            <a:ext cx="3869206" cy="2169825"/>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dirty="0">
                <a:solidFill>
                  <a:schemeClr val="accent3"/>
                </a:solidFill>
              </a:rPr>
              <a:t>2018 @ London, UK</a:t>
            </a:r>
            <a:br>
              <a:rPr lang="en-US" sz="2000" dirty="0">
                <a:solidFill>
                  <a:schemeClr val="accent3"/>
                </a:solidFill>
              </a:rPr>
            </a:br>
            <a:r>
              <a:rPr lang="en-US" sz="2000" dirty="0">
                <a:solidFill>
                  <a:schemeClr val="accent3"/>
                </a:solidFill>
              </a:rPr>
              <a:t>Enterprise Cloud Comp. conf.</a:t>
            </a:r>
          </a:p>
          <a:p>
            <a:pPr marL="0" indent="0" algn="ctr">
              <a:lnSpc>
                <a:spcPct val="100000"/>
              </a:lnSpc>
              <a:spcAft>
                <a:spcPts val="600"/>
              </a:spcAft>
              <a:buNone/>
            </a:pPr>
            <a:r>
              <a:rPr lang="en-US" sz="2000" dirty="0"/>
              <a:t>The future of </a:t>
            </a:r>
            <a:br>
              <a:rPr lang="en-US" sz="2000" dirty="0"/>
            </a:br>
            <a:r>
              <a:rPr lang="en-US" sz="2000" dirty="0"/>
              <a:t>customer experience in commercial aviation</a:t>
            </a:r>
          </a:p>
          <a:p>
            <a:pPr marL="0" indent="0" algn="ctr">
              <a:lnSpc>
                <a:spcPct val="100000"/>
              </a:lnSpc>
              <a:spcAft>
                <a:spcPts val="600"/>
              </a:spcAft>
              <a:buNone/>
            </a:pPr>
            <a:endParaRPr lang="en-US" sz="2000" dirty="0"/>
          </a:p>
        </p:txBody>
      </p:sp>
      <p:sp>
        <p:nvSpPr>
          <p:cNvPr id="7" name="Content Placeholder 2">
            <a:extLst>
              <a:ext uri="{FF2B5EF4-FFF2-40B4-BE49-F238E27FC236}">
                <a16:creationId xmlns:a16="http://schemas.microsoft.com/office/drawing/2014/main" id="{4CB5997B-9690-158B-7574-112082010407}"/>
              </a:ext>
            </a:extLst>
          </p:cNvPr>
          <p:cNvSpPr txBox="1">
            <a:spLocks/>
          </p:cNvSpPr>
          <p:nvPr/>
        </p:nvSpPr>
        <p:spPr>
          <a:xfrm>
            <a:off x="4192489" y="4234345"/>
            <a:ext cx="4256127" cy="17081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dirty="0">
                <a:solidFill>
                  <a:schemeClr val="accent4">
                    <a:lumMod val="60000"/>
                    <a:lumOff val="40000"/>
                  </a:schemeClr>
                </a:solidFill>
              </a:rPr>
              <a:t>2022 @ Manama, Bahrain</a:t>
            </a:r>
            <a:br>
              <a:rPr lang="en-US" sz="2000" dirty="0">
                <a:solidFill>
                  <a:schemeClr val="accent4">
                    <a:lumMod val="60000"/>
                    <a:lumOff val="40000"/>
                  </a:schemeClr>
                </a:solidFill>
              </a:rPr>
            </a:br>
            <a:r>
              <a:rPr lang="en-US" sz="2000" dirty="0">
                <a:solidFill>
                  <a:schemeClr val="accent4">
                    <a:lumMod val="60000"/>
                    <a:lumOff val="40000"/>
                  </a:schemeClr>
                </a:solidFill>
              </a:rPr>
              <a:t>World Passenger Symposium</a:t>
            </a:r>
          </a:p>
          <a:p>
            <a:pPr marL="0" indent="0" algn="ctr">
              <a:lnSpc>
                <a:spcPct val="100000"/>
              </a:lnSpc>
              <a:spcAft>
                <a:spcPts val="600"/>
              </a:spcAft>
              <a:buNone/>
            </a:pPr>
            <a:r>
              <a:rPr lang="en-US" sz="2000" dirty="0"/>
              <a:t>IATA Digital Think Tank</a:t>
            </a:r>
            <a:br>
              <a:rPr lang="en-US" sz="2000" dirty="0"/>
            </a:br>
            <a:r>
              <a:rPr lang="en-US" sz="2000" dirty="0"/>
              <a:t>Trust me, know my needs</a:t>
            </a:r>
            <a:br>
              <a:rPr lang="en-US" sz="2000" dirty="0"/>
            </a:br>
            <a:r>
              <a:rPr lang="en-US" sz="2000" dirty="0"/>
              <a:t>W3C DIDs, VCs, DIDcomm</a:t>
            </a:r>
          </a:p>
        </p:txBody>
      </p:sp>
      <p:sp>
        <p:nvSpPr>
          <p:cNvPr id="8" name="Content Placeholder 2">
            <a:extLst>
              <a:ext uri="{FF2B5EF4-FFF2-40B4-BE49-F238E27FC236}">
                <a16:creationId xmlns:a16="http://schemas.microsoft.com/office/drawing/2014/main" id="{15417324-5B39-A792-E45D-A7610F660C19}"/>
              </a:ext>
            </a:extLst>
          </p:cNvPr>
          <p:cNvSpPr txBox="1">
            <a:spLocks/>
          </p:cNvSpPr>
          <p:nvPr/>
        </p:nvSpPr>
        <p:spPr>
          <a:xfrm>
            <a:off x="8145873" y="4234345"/>
            <a:ext cx="3869206" cy="17081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dirty="0">
                <a:solidFill>
                  <a:srgbClr val="00B0F0"/>
                </a:solidFill>
              </a:rPr>
              <a:t>2022 @ Las Vegas, USA</a:t>
            </a:r>
            <a:br>
              <a:rPr lang="en-US" sz="2000" dirty="0">
                <a:solidFill>
                  <a:srgbClr val="00B0F0"/>
                </a:solidFill>
              </a:rPr>
            </a:br>
            <a:r>
              <a:rPr lang="en-US" sz="2000" dirty="0">
                <a:solidFill>
                  <a:srgbClr val="00B0F0"/>
                </a:solidFill>
              </a:rPr>
              <a:t>AWS re:Invent</a:t>
            </a:r>
          </a:p>
          <a:p>
            <a:pPr marL="0" indent="0" algn="ctr">
              <a:lnSpc>
                <a:spcPct val="100000"/>
              </a:lnSpc>
              <a:spcAft>
                <a:spcPts val="600"/>
              </a:spcAft>
              <a:buNone/>
            </a:pPr>
            <a:r>
              <a:rPr lang="en-US" sz="2000" dirty="0"/>
              <a:t>Deliver a connected </a:t>
            </a:r>
            <a:br>
              <a:rPr lang="en-US" sz="2000" dirty="0"/>
            </a:br>
            <a:r>
              <a:rPr lang="en-US" sz="2000" dirty="0"/>
              <a:t>travel experience with distributed data mesh</a:t>
            </a:r>
          </a:p>
        </p:txBody>
      </p:sp>
    </p:spTree>
    <p:extLst>
      <p:ext uri="{BB962C8B-B14F-4D97-AF65-F5344CB8AC3E}">
        <p14:creationId xmlns:p14="http://schemas.microsoft.com/office/powerpoint/2010/main" val="4241001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52"/>
                                        </p:tgtEl>
                                        <p:attrNameLst>
                                          <p:attrName>style.visibility</p:attrName>
                                        </p:attrNameLst>
                                      </p:cBhvr>
                                      <p:to>
                                        <p:strVal val="visible"/>
                                      </p:to>
                                    </p:set>
                                    <p:animEffect transition="in" filter="fade">
                                      <p:cBhvr>
                                        <p:cTn id="14" dur="500"/>
                                        <p:tgtEl>
                                          <p:spTgt spid="205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fade">
                                      <p:cBhvr>
                                        <p:cTn id="21" dur="500"/>
                                        <p:tgtEl>
                                          <p:spTgt spid="205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About the future</a:t>
            </a:r>
          </a:p>
        </p:txBody>
      </p:sp>
      <p:sp>
        <p:nvSpPr>
          <p:cNvPr id="5" name="Content Placeholder 2">
            <a:extLst>
              <a:ext uri="{FF2B5EF4-FFF2-40B4-BE49-F238E27FC236}">
                <a16:creationId xmlns:a16="http://schemas.microsoft.com/office/drawing/2014/main" id="{DF67B0E9-64E0-3BE6-8238-031C61E3536A}"/>
              </a:ext>
            </a:extLst>
          </p:cNvPr>
          <p:cNvSpPr txBox="1">
            <a:spLocks/>
          </p:cNvSpPr>
          <p:nvPr/>
        </p:nvSpPr>
        <p:spPr>
          <a:xfrm>
            <a:off x="255510" y="3711830"/>
            <a:ext cx="3869206" cy="170816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3"/>
                </a:solidFill>
              </a:rPr>
              <a:t>Share with trust</a:t>
            </a:r>
          </a:p>
          <a:p>
            <a:pPr marL="0" indent="0" algn="ctr">
              <a:lnSpc>
                <a:spcPct val="100000"/>
              </a:lnSpc>
              <a:spcAft>
                <a:spcPts val="600"/>
              </a:spcAft>
              <a:buNone/>
            </a:pPr>
            <a:r>
              <a:rPr lang="en-US" sz="2400" dirty="0"/>
              <a:t>Domain trust framework</a:t>
            </a:r>
            <a:br>
              <a:rPr lang="en-US" sz="2400" dirty="0"/>
            </a:br>
            <a:r>
              <a:rPr lang="en-US" sz="2400" dirty="0"/>
              <a:t>Decentralized backbone</a:t>
            </a:r>
            <a:br>
              <a:rPr lang="en-US" sz="2400" dirty="0"/>
            </a:br>
            <a:endParaRPr lang="en-US" sz="2400" dirty="0"/>
          </a:p>
        </p:txBody>
      </p:sp>
      <p:sp>
        <p:nvSpPr>
          <p:cNvPr id="7" name="Content Placeholder 2">
            <a:extLst>
              <a:ext uri="{FF2B5EF4-FFF2-40B4-BE49-F238E27FC236}">
                <a16:creationId xmlns:a16="http://schemas.microsoft.com/office/drawing/2014/main" id="{4CB5997B-9690-158B-7574-112082010407}"/>
              </a:ext>
            </a:extLst>
          </p:cNvPr>
          <p:cNvSpPr txBox="1">
            <a:spLocks/>
          </p:cNvSpPr>
          <p:nvPr/>
        </p:nvSpPr>
        <p:spPr>
          <a:xfrm>
            <a:off x="4014361" y="3711830"/>
            <a:ext cx="4256127" cy="1338828"/>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4">
                    <a:lumMod val="60000"/>
                    <a:lumOff val="40000"/>
                  </a:schemeClr>
                </a:solidFill>
              </a:rPr>
              <a:t>Remix user screens</a:t>
            </a:r>
          </a:p>
          <a:p>
            <a:pPr marL="0" indent="0" algn="ctr">
              <a:lnSpc>
                <a:spcPct val="100000"/>
              </a:lnSpc>
              <a:spcAft>
                <a:spcPts val="600"/>
              </a:spcAft>
              <a:buNone/>
            </a:pPr>
            <a:r>
              <a:rPr lang="en-US" sz="2400" dirty="0"/>
              <a:t>UI primitive parts</a:t>
            </a:r>
            <a:br>
              <a:rPr lang="en-US" sz="2400" dirty="0"/>
            </a:br>
            <a:r>
              <a:rPr lang="en-US" sz="2400" dirty="0"/>
              <a:t>Session dialogs</a:t>
            </a:r>
          </a:p>
        </p:txBody>
      </p:sp>
      <p:sp>
        <p:nvSpPr>
          <p:cNvPr id="8" name="Content Placeholder 2">
            <a:extLst>
              <a:ext uri="{FF2B5EF4-FFF2-40B4-BE49-F238E27FC236}">
                <a16:creationId xmlns:a16="http://schemas.microsoft.com/office/drawing/2014/main" id="{15417324-5B39-A792-E45D-A7610F660C19}"/>
              </a:ext>
            </a:extLst>
          </p:cNvPr>
          <p:cNvSpPr txBox="1">
            <a:spLocks/>
          </p:cNvSpPr>
          <p:nvPr/>
        </p:nvSpPr>
        <p:spPr>
          <a:xfrm>
            <a:off x="8145873" y="3711830"/>
            <a:ext cx="3869206" cy="1338828"/>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rgbClr val="00B0F0"/>
                </a:solidFill>
              </a:rPr>
              <a:t>Cognify everything</a:t>
            </a:r>
          </a:p>
          <a:p>
            <a:pPr marL="0" indent="0" algn="ctr">
              <a:lnSpc>
                <a:spcPct val="100000"/>
              </a:lnSpc>
              <a:spcAft>
                <a:spcPts val="600"/>
              </a:spcAft>
              <a:buNone/>
            </a:pPr>
            <a:r>
              <a:rPr lang="en-US" sz="2400" dirty="0"/>
              <a:t>One tap to connect</a:t>
            </a:r>
            <a:br>
              <a:rPr lang="en-US" sz="2400" dirty="0"/>
            </a:br>
            <a:r>
              <a:rPr lang="en-US" sz="2400" dirty="0"/>
              <a:t>One tap interactions</a:t>
            </a:r>
          </a:p>
        </p:txBody>
      </p:sp>
      <p:pic>
        <p:nvPicPr>
          <p:cNvPr id="53" name="Picture 59">
            <a:extLst>
              <a:ext uri="{FF2B5EF4-FFF2-40B4-BE49-F238E27FC236}">
                <a16:creationId xmlns:a16="http://schemas.microsoft.com/office/drawing/2014/main" id="{7DD7DB0E-D5A4-D361-20CC-5685F0CB7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5032" y="1922450"/>
            <a:ext cx="1034784" cy="137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 name="Group 54">
            <a:extLst>
              <a:ext uri="{FF2B5EF4-FFF2-40B4-BE49-F238E27FC236}">
                <a16:creationId xmlns:a16="http://schemas.microsoft.com/office/drawing/2014/main" id="{4B9D948E-6FDD-1BFA-8DBA-6A710345F8B3}"/>
              </a:ext>
            </a:extLst>
          </p:cNvPr>
          <p:cNvGrpSpPr>
            <a:grpSpLocks noChangeAspect="1"/>
          </p:cNvGrpSpPr>
          <p:nvPr/>
        </p:nvGrpSpPr>
        <p:grpSpPr>
          <a:xfrm>
            <a:off x="9406105" y="1922450"/>
            <a:ext cx="1348742" cy="1337444"/>
            <a:chOff x="-782952" y="5279717"/>
            <a:chExt cx="558720" cy="554040"/>
          </a:xfrm>
        </p:grpSpPr>
        <p:sp>
          <p:nvSpPr>
            <p:cNvPr id="56" name="Freeform: Shape 74">
              <a:extLst>
                <a:ext uri="{FF2B5EF4-FFF2-40B4-BE49-F238E27FC236}">
                  <a16:creationId xmlns:a16="http://schemas.microsoft.com/office/drawing/2014/main" id="{DF0903D7-263C-C10B-6C3C-918381B04D96}"/>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7" name="Freeform: Shape 75">
              <a:extLst>
                <a:ext uri="{FF2B5EF4-FFF2-40B4-BE49-F238E27FC236}">
                  <a16:creationId xmlns:a16="http://schemas.microsoft.com/office/drawing/2014/main" id="{04DD2986-B159-AA42-CD1D-7A10C08EC29E}"/>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8" name="Freeform: Shape 76">
              <a:extLst>
                <a:ext uri="{FF2B5EF4-FFF2-40B4-BE49-F238E27FC236}">
                  <a16:creationId xmlns:a16="http://schemas.microsoft.com/office/drawing/2014/main" id="{3705475E-BE0D-B141-0521-5BF1B7D34820}"/>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9" name="Freeform: Shape 77">
              <a:extLst>
                <a:ext uri="{FF2B5EF4-FFF2-40B4-BE49-F238E27FC236}">
                  <a16:creationId xmlns:a16="http://schemas.microsoft.com/office/drawing/2014/main" id="{275913A1-9AF6-F5F0-B358-C33CE5828FFF}"/>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0" name="Freeform: Shape 78">
              <a:extLst>
                <a:ext uri="{FF2B5EF4-FFF2-40B4-BE49-F238E27FC236}">
                  <a16:creationId xmlns:a16="http://schemas.microsoft.com/office/drawing/2014/main" id="{E7746511-2DB3-8C38-925B-A7A9B0EA1224}"/>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1" name="Freeform: Shape 79">
              <a:extLst>
                <a:ext uri="{FF2B5EF4-FFF2-40B4-BE49-F238E27FC236}">
                  <a16:creationId xmlns:a16="http://schemas.microsoft.com/office/drawing/2014/main" id="{04795B0B-50E7-4725-8E65-D2077244F436}"/>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2" name="Freeform: Shape 80">
              <a:extLst>
                <a:ext uri="{FF2B5EF4-FFF2-40B4-BE49-F238E27FC236}">
                  <a16:creationId xmlns:a16="http://schemas.microsoft.com/office/drawing/2014/main" id="{0C03E29B-7A07-C9A6-B6F2-AF80D17AB5B5}"/>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3" name="Freeform: Shape 81">
              <a:extLst>
                <a:ext uri="{FF2B5EF4-FFF2-40B4-BE49-F238E27FC236}">
                  <a16:creationId xmlns:a16="http://schemas.microsoft.com/office/drawing/2014/main" id="{3297D309-DD7B-F480-2A25-FE129365C1EF}"/>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48" name="Freeform: Shape 82">
              <a:extLst>
                <a:ext uri="{FF2B5EF4-FFF2-40B4-BE49-F238E27FC236}">
                  <a16:creationId xmlns:a16="http://schemas.microsoft.com/office/drawing/2014/main" id="{E7E88296-3269-113D-70F1-07975575F492}"/>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49" name="Freeform: Shape 83">
              <a:extLst>
                <a:ext uri="{FF2B5EF4-FFF2-40B4-BE49-F238E27FC236}">
                  <a16:creationId xmlns:a16="http://schemas.microsoft.com/office/drawing/2014/main" id="{61D91376-66F3-0924-F738-DCCE6A5E928C}"/>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51" name="Freeform: Shape 84">
              <a:extLst>
                <a:ext uri="{FF2B5EF4-FFF2-40B4-BE49-F238E27FC236}">
                  <a16:creationId xmlns:a16="http://schemas.microsoft.com/office/drawing/2014/main" id="{49285E2B-CE79-530C-F528-7E82B46F8477}"/>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53" name="Freeform: Shape 85">
              <a:extLst>
                <a:ext uri="{FF2B5EF4-FFF2-40B4-BE49-F238E27FC236}">
                  <a16:creationId xmlns:a16="http://schemas.microsoft.com/office/drawing/2014/main" id="{AAC229D8-4A25-B18D-0EA8-308F4DA23DA4}"/>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444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2054" name="Freeform: Shape 86">
              <a:extLst>
                <a:ext uri="{FF2B5EF4-FFF2-40B4-BE49-F238E27FC236}">
                  <a16:creationId xmlns:a16="http://schemas.microsoft.com/office/drawing/2014/main" id="{1AF340F4-6EB9-E99E-2C5D-E03687107F4A}"/>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5" name="Freeform: Shape 87">
              <a:extLst>
                <a:ext uri="{FF2B5EF4-FFF2-40B4-BE49-F238E27FC236}">
                  <a16:creationId xmlns:a16="http://schemas.microsoft.com/office/drawing/2014/main" id="{7B8114DF-F64C-7E2D-016A-0B2F4C19BA45}"/>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6" name="Freeform: Shape 88">
              <a:extLst>
                <a:ext uri="{FF2B5EF4-FFF2-40B4-BE49-F238E27FC236}">
                  <a16:creationId xmlns:a16="http://schemas.microsoft.com/office/drawing/2014/main" id="{BCAEC340-0084-0BF6-EA2A-300D9B01CE86}"/>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7" name="Freeform: Shape 89">
              <a:extLst>
                <a:ext uri="{FF2B5EF4-FFF2-40B4-BE49-F238E27FC236}">
                  <a16:creationId xmlns:a16="http://schemas.microsoft.com/office/drawing/2014/main" id="{26035B09-34FE-5A4B-88BD-58D27EE112A9}"/>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8" name="Freeform: Shape 90">
              <a:extLst>
                <a:ext uri="{FF2B5EF4-FFF2-40B4-BE49-F238E27FC236}">
                  <a16:creationId xmlns:a16="http://schemas.microsoft.com/office/drawing/2014/main" id="{7110F1A0-7A67-EE0F-D5A8-B3244AD736D5}"/>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59" name="Freeform: Shape 91">
              <a:extLst>
                <a:ext uri="{FF2B5EF4-FFF2-40B4-BE49-F238E27FC236}">
                  <a16:creationId xmlns:a16="http://schemas.microsoft.com/office/drawing/2014/main" id="{F87DEC10-A3D8-5484-5018-F9CE9E824ACF}"/>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60" name="Freeform: Shape 92">
              <a:extLst>
                <a:ext uri="{FF2B5EF4-FFF2-40B4-BE49-F238E27FC236}">
                  <a16:creationId xmlns:a16="http://schemas.microsoft.com/office/drawing/2014/main" id="{7FD6AF2E-1FFE-5791-F49F-51099A9D0D3F}"/>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61" name="Freeform: Shape 93">
              <a:extLst>
                <a:ext uri="{FF2B5EF4-FFF2-40B4-BE49-F238E27FC236}">
                  <a16:creationId xmlns:a16="http://schemas.microsoft.com/office/drawing/2014/main" id="{F23E7E66-002E-6E99-6929-E12FEACBB834}"/>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grpSp>
      <p:grpSp>
        <p:nvGrpSpPr>
          <p:cNvPr id="2062" name="Group 2061">
            <a:extLst>
              <a:ext uri="{FF2B5EF4-FFF2-40B4-BE49-F238E27FC236}">
                <a16:creationId xmlns:a16="http://schemas.microsoft.com/office/drawing/2014/main" id="{4C660B53-8B10-CFB4-CE2F-ED86AB6B813D}"/>
              </a:ext>
            </a:extLst>
          </p:cNvPr>
          <p:cNvGrpSpPr>
            <a:grpSpLocks noChangeAspect="1"/>
          </p:cNvGrpSpPr>
          <p:nvPr/>
        </p:nvGrpSpPr>
        <p:grpSpPr>
          <a:xfrm>
            <a:off x="1360258" y="1997540"/>
            <a:ext cx="1992217" cy="1282538"/>
            <a:chOff x="4348497" y="3025153"/>
            <a:chExt cx="661036" cy="425559"/>
          </a:xfrm>
        </p:grpSpPr>
        <p:sp>
          <p:nvSpPr>
            <p:cNvPr id="2063" name="Freeform: Shape 34">
              <a:extLst>
                <a:ext uri="{FF2B5EF4-FFF2-40B4-BE49-F238E27FC236}">
                  <a16:creationId xmlns:a16="http://schemas.microsoft.com/office/drawing/2014/main" id="{BA3BE179-91DA-76C0-37F3-B2F13C7CD557}"/>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4" name="Freeform: Shape 35">
              <a:extLst>
                <a:ext uri="{FF2B5EF4-FFF2-40B4-BE49-F238E27FC236}">
                  <a16:creationId xmlns:a16="http://schemas.microsoft.com/office/drawing/2014/main" id="{A6FC328C-847A-2708-C734-A2876D5AB83E}"/>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5" name="Freeform: Shape 36">
              <a:extLst>
                <a:ext uri="{FF2B5EF4-FFF2-40B4-BE49-F238E27FC236}">
                  <a16:creationId xmlns:a16="http://schemas.microsoft.com/office/drawing/2014/main" id="{759AD760-6726-B0E5-D85B-9DC4A1B8CC44}"/>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6" name="Freeform: Shape 37">
              <a:extLst>
                <a:ext uri="{FF2B5EF4-FFF2-40B4-BE49-F238E27FC236}">
                  <a16:creationId xmlns:a16="http://schemas.microsoft.com/office/drawing/2014/main" id="{46A26B21-27E2-34C9-7AF8-5D72862E6D8C}"/>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7" name="Freeform: Shape 38">
              <a:extLst>
                <a:ext uri="{FF2B5EF4-FFF2-40B4-BE49-F238E27FC236}">
                  <a16:creationId xmlns:a16="http://schemas.microsoft.com/office/drawing/2014/main" id="{1E7CB8E4-9443-7ABB-12E9-BEBC4F303123}"/>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8" name="Freeform: Shape 39">
              <a:extLst>
                <a:ext uri="{FF2B5EF4-FFF2-40B4-BE49-F238E27FC236}">
                  <a16:creationId xmlns:a16="http://schemas.microsoft.com/office/drawing/2014/main" id="{1EC9687C-63D2-E6AD-FABC-25738CBC1C0D}"/>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69" name="Freeform: Shape 40">
              <a:extLst>
                <a:ext uri="{FF2B5EF4-FFF2-40B4-BE49-F238E27FC236}">
                  <a16:creationId xmlns:a16="http://schemas.microsoft.com/office/drawing/2014/main" id="{AB3FE37B-CB6D-DFAB-F52F-718F6D29C271}"/>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70" name="Freeform: Shape 41">
              <a:extLst>
                <a:ext uri="{FF2B5EF4-FFF2-40B4-BE49-F238E27FC236}">
                  <a16:creationId xmlns:a16="http://schemas.microsoft.com/office/drawing/2014/main" id="{A5CC0E90-8324-0900-268B-18E31EC35CF5}"/>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71" name="Freeform: Shape 42">
              <a:extLst>
                <a:ext uri="{FF2B5EF4-FFF2-40B4-BE49-F238E27FC236}">
                  <a16:creationId xmlns:a16="http://schemas.microsoft.com/office/drawing/2014/main" id="{55EC724F-AE8D-8F45-1BBF-8B2C85FB2532}"/>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2" name="Freeform: Shape 43">
              <a:extLst>
                <a:ext uri="{FF2B5EF4-FFF2-40B4-BE49-F238E27FC236}">
                  <a16:creationId xmlns:a16="http://schemas.microsoft.com/office/drawing/2014/main" id="{DA23DBD3-ABF9-57A7-E685-A69BB81DC3D9}"/>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3" name="Freeform: Shape 44">
              <a:extLst>
                <a:ext uri="{FF2B5EF4-FFF2-40B4-BE49-F238E27FC236}">
                  <a16:creationId xmlns:a16="http://schemas.microsoft.com/office/drawing/2014/main" id="{DD1323AD-8E23-E635-2EF1-006F74FF561A}"/>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4" name="Freeform: Shape 45">
              <a:extLst>
                <a:ext uri="{FF2B5EF4-FFF2-40B4-BE49-F238E27FC236}">
                  <a16:creationId xmlns:a16="http://schemas.microsoft.com/office/drawing/2014/main" id="{2BDA889B-48C0-8F66-CB49-C37E62DF4925}"/>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5" name="Freeform: Shape 46">
              <a:extLst>
                <a:ext uri="{FF2B5EF4-FFF2-40B4-BE49-F238E27FC236}">
                  <a16:creationId xmlns:a16="http://schemas.microsoft.com/office/drawing/2014/main" id="{CD8D1334-9919-4241-6389-4597934A58C9}"/>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6" name="Freeform: Shape 47">
              <a:extLst>
                <a:ext uri="{FF2B5EF4-FFF2-40B4-BE49-F238E27FC236}">
                  <a16:creationId xmlns:a16="http://schemas.microsoft.com/office/drawing/2014/main" id="{CE0C2D45-99AA-A913-844D-1B8DAC658B36}"/>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7" name="Freeform: Shape 48">
              <a:extLst>
                <a:ext uri="{FF2B5EF4-FFF2-40B4-BE49-F238E27FC236}">
                  <a16:creationId xmlns:a16="http://schemas.microsoft.com/office/drawing/2014/main" id="{EE3B90E6-97AA-6851-D2FC-2858B42CF873}"/>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8" name="Freeform: Shape 49">
              <a:extLst>
                <a:ext uri="{FF2B5EF4-FFF2-40B4-BE49-F238E27FC236}">
                  <a16:creationId xmlns:a16="http://schemas.microsoft.com/office/drawing/2014/main" id="{E001664B-AB72-008A-39B8-871C79B723FB}"/>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79" name="Freeform: Shape 50">
              <a:extLst>
                <a:ext uri="{FF2B5EF4-FFF2-40B4-BE49-F238E27FC236}">
                  <a16:creationId xmlns:a16="http://schemas.microsoft.com/office/drawing/2014/main" id="{3E35E54F-7D68-027C-8AE0-139586B744E2}"/>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80" name="Freeform: Shape 51">
              <a:extLst>
                <a:ext uri="{FF2B5EF4-FFF2-40B4-BE49-F238E27FC236}">
                  <a16:creationId xmlns:a16="http://schemas.microsoft.com/office/drawing/2014/main" id="{F11B6090-5F1D-27F0-C4F9-26D692D2FF4D}"/>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081" name="Freeform: Shape 52">
              <a:extLst>
                <a:ext uri="{FF2B5EF4-FFF2-40B4-BE49-F238E27FC236}">
                  <a16:creationId xmlns:a16="http://schemas.microsoft.com/office/drawing/2014/main" id="{10F8903D-9433-866F-823B-553BD682025F}"/>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spTree>
    <p:extLst>
      <p:ext uri="{BB962C8B-B14F-4D97-AF65-F5344CB8AC3E}">
        <p14:creationId xmlns:p14="http://schemas.microsoft.com/office/powerpoint/2010/main" val="3511296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062"/>
                                        </p:tgtEl>
                                        <p:attrNameLst>
                                          <p:attrName>style.visibility</p:attrName>
                                        </p:attrNameLst>
                                      </p:cBhvr>
                                      <p:to>
                                        <p:strVal val="visible"/>
                                      </p:to>
                                    </p:set>
                                    <p:animEffect transition="in" filter="fade">
                                      <p:cBhvr>
                                        <p:cTn id="10" dur="500"/>
                                        <p:tgtEl>
                                          <p:spTgt spid="206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A9454640-C6CE-37B7-5AE9-720DD4FB43F4}"/>
              </a:ext>
            </a:extLst>
          </p:cNvPr>
          <p:cNvGrpSpPr>
            <a:grpSpLocks noChangeAspect="1"/>
          </p:cNvGrpSpPr>
          <p:nvPr/>
        </p:nvGrpSpPr>
        <p:grpSpPr>
          <a:xfrm>
            <a:off x="1659999" y="399914"/>
            <a:ext cx="369074" cy="237600"/>
            <a:chOff x="4348497" y="3025153"/>
            <a:chExt cx="661036" cy="425559"/>
          </a:xfrm>
        </p:grpSpPr>
        <p:sp>
          <p:nvSpPr>
            <p:cNvPr id="127" name="Freeform: Shape 34">
              <a:extLst>
                <a:ext uri="{FF2B5EF4-FFF2-40B4-BE49-F238E27FC236}">
                  <a16:creationId xmlns:a16="http://schemas.microsoft.com/office/drawing/2014/main" id="{04E5DB34-B93F-BEAA-95E6-8242B84EF0A7}"/>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8" name="Freeform: Shape 35">
              <a:extLst>
                <a:ext uri="{FF2B5EF4-FFF2-40B4-BE49-F238E27FC236}">
                  <a16:creationId xmlns:a16="http://schemas.microsoft.com/office/drawing/2014/main" id="{5E44D6ED-EE2E-66A1-90A1-499C1E624785}"/>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9" name="Freeform: Shape 36">
              <a:extLst>
                <a:ext uri="{FF2B5EF4-FFF2-40B4-BE49-F238E27FC236}">
                  <a16:creationId xmlns:a16="http://schemas.microsoft.com/office/drawing/2014/main" id="{31BE5127-8866-0BB6-EA3D-3E16EF0B885C}"/>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0" name="Freeform: Shape 37">
              <a:extLst>
                <a:ext uri="{FF2B5EF4-FFF2-40B4-BE49-F238E27FC236}">
                  <a16:creationId xmlns:a16="http://schemas.microsoft.com/office/drawing/2014/main" id="{C518FC42-1354-ADE0-FB6B-B6FBE057D047}"/>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1" name="Freeform: Shape 38">
              <a:extLst>
                <a:ext uri="{FF2B5EF4-FFF2-40B4-BE49-F238E27FC236}">
                  <a16:creationId xmlns:a16="http://schemas.microsoft.com/office/drawing/2014/main" id="{16B03F2B-F401-4EF2-D273-13CDA9F150EC}"/>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4" name="Freeform: Shape 39">
              <a:extLst>
                <a:ext uri="{FF2B5EF4-FFF2-40B4-BE49-F238E27FC236}">
                  <a16:creationId xmlns:a16="http://schemas.microsoft.com/office/drawing/2014/main" id="{A23F4345-F30A-5852-292D-D96C305CB07A}"/>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5" name="Freeform: Shape 40">
              <a:extLst>
                <a:ext uri="{FF2B5EF4-FFF2-40B4-BE49-F238E27FC236}">
                  <a16:creationId xmlns:a16="http://schemas.microsoft.com/office/drawing/2014/main" id="{4602F027-0884-ACDD-9E03-4AA1F10C6D99}"/>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7" name="Freeform: Shape 41">
              <a:extLst>
                <a:ext uri="{FF2B5EF4-FFF2-40B4-BE49-F238E27FC236}">
                  <a16:creationId xmlns:a16="http://schemas.microsoft.com/office/drawing/2014/main" id="{E2B83A79-01D6-5C27-A216-C2F395440889}"/>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8" name="Freeform: Shape 42">
              <a:extLst>
                <a:ext uri="{FF2B5EF4-FFF2-40B4-BE49-F238E27FC236}">
                  <a16:creationId xmlns:a16="http://schemas.microsoft.com/office/drawing/2014/main" id="{B737ED34-0CB0-18BC-C1BD-E4292392F23B}"/>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9" name="Freeform: Shape 43">
              <a:extLst>
                <a:ext uri="{FF2B5EF4-FFF2-40B4-BE49-F238E27FC236}">
                  <a16:creationId xmlns:a16="http://schemas.microsoft.com/office/drawing/2014/main" id="{78310B0C-6EF5-57EB-BB1C-64BAEA053E79}"/>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40" name="Freeform: Shape 44">
              <a:extLst>
                <a:ext uri="{FF2B5EF4-FFF2-40B4-BE49-F238E27FC236}">
                  <a16:creationId xmlns:a16="http://schemas.microsoft.com/office/drawing/2014/main" id="{A3D8E09D-42BA-46E5-428D-31EE8E336B82}"/>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42" name="Freeform: Shape 45">
              <a:extLst>
                <a:ext uri="{FF2B5EF4-FFF2-40B4-BE49-F238E27FC236}">
                  <a16:creationId xmlns:a16="http://schemas.microsoft.com/office/drawing/2014/main" id="{0A539BDD-20F8-EF9A-68FE-F8B2A9506239}"/>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43" name="Freeform: Shape 46">
              <a:extLst>
                <a:ext uri="{FF2B5EF4-FFF2-40B4-BE49-F238E27FC236}">
                  <a16:creationId xmlns:a16="http://schemas.microsoft.com/office/drawing/2014/main" id="{4E2DB40E-7354-0EDD-3A91-C990970CDD69}"/>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44" name="Freeform: Shape 47">
              <a:extLst>
                <a:ext uri="{FF2B5EF4-FFF2-40B4-BE49-F238E27FC236}">
                  <a16:creationId xmlns:a16="http://schemas.microsoft.com/office/drawing/2014/main" id="{969EF6A2-09B1-AEF2-38C6-25CEACB3EC4B}"/>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46" name="Freeform: Shape 48">
              <a:extLst>
                <a:ext uri="{FF2B5EF4-FFF2-40B4-BE49-F238E27FC236}">
                  <a16:creationId xmlns:a16="http://schemas.microsoft.com/office/drawing/2014/main" id="{F27D6129-9751-BEF1-6EB9-B28E1896B911}"/>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47" name="Freeform: Shape 49">
              <a:extLst>
                <a:ext uri="{FF2B5EF4-FFF2-40B4-BE49-F238E27FC236}">
                  <a16:creationId xmlns:a16="http://schemas.microsoft.com/office/drawing/2014/main" id="{0258A37B-FC57-46B3-47BC-079ED1ABEEAE}"/>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48" name="Freeform: Shape 50">
              <a:extLst>
                <a:ext uri="{FF2B5EF4-FFF2-40B4-BE49-F238E27FC236}">
                  <a16:creationId xmlns:a16="http://schemas.microsoft.com/office/drawing/2014/main" id="{A7F43A66-A166-CA70-CB5F-31461512E467}"/>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51" name="Freeform: Shape 51">
              <a:extLst>
                <a:ext uri="{FF2B5EF4-FFF2-40B4-BE49-F238E27FC236}">
                  <a16:creationId xmlns:a16="http://schemas.microsoft.com/office/drawing/2014/main" id="{2A0999BD-FD74-2FB0-6FE9-CA3E17BD82DE}"/>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52" name="Freeform: Shape 52">
              <a:extLst>
                <a:ext uri="{FF2B5EF4-FFF2-40B4-BE49-F238E27FC236}">
                  <a16:creationId xmlns:a16="http://schemas.microsoft.com/office/drawing/2014/main" id="{6F674BA5-17CE-5425-52BA-65131DAD84DD}"/>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grpSp>
      <p:pic>
        <p:nvPicPr>
          <p:cNvPr id="92" name="Picture 59">
            <a:extLst>
              <a:ext uri="{FF2B5EF4-FFF2-40B4-BE49-F238E27FC236}">
                <a16:creationId xmlns:a16="http://schemas.microsoft.com/office/drawing/2014/main" id="{888B8696-B6CE-3741-4ACE-0049CD711D30}"/>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68">
            <a:extLst>
              <a:ext uri="{FF2B5EF4-FFF2-40B4-BE49-F238E27FC236}">
                <a16:creationId xmlns:a16="http://schemas.microsoft.com/office/drawing/2014/main" id="{A6A70C4F-3634-0E80-D1A5-110DB293E16D}"/>
              </a:ext>
            </a:extLst>
          </p:cNvPr>
          <p:cNvGrpSpPr>
            <a:grpSpLocks noChangeAspect="1"/>
          </p:cNvGrpSpPr>
          <p:nvPr/>
        </p:nvGrpSpPr>
        <p:grpSpPr>
          <a:xfrm>
            <a:off x="2046671" y="3750772"/>
            <a:ext cx="300706" cy="298187"/>
            <a:chOff x="-782952" y="5279717"/>
            <a:chExt cx="558720" cy="554040"/>
          </a:xfrm>
        </p:grpSpPr>
        <p:sp>
          <p:nvSpPr>
            <p:cNvPr id="70" name="Freeform: Shape 74">
              <a:extLst>
                <a:ext uri="{FF2B5EF4-FFF2-40B4-BE49-F238E27FC236}">
                  <a16:creationId xmlns:a16="http://schemas.microsoft.com/office/drawing/2014/main" id="{836D5D4A-AB8E-4693-86D9-5AE1A7B4FA51}"/>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2" name="Freeform: Shape 75">
              <a:extLst>
                <a:ext uri="{FF2B5EF4-FFF2-40B4-BE49-F238E27FC236}">
                  <a16:creationId xmlns:a16="http://schemas.microsoft.com/office/drawing/2014/main" id="{7C41BF53-9A08-021A-FB82-5F74B8867F89}"/>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3" name="Freeform: Shape 76">
              <a:extLst>
                <a:ext uri="{FF2B5EF4-FFF2-40B4-BE49-F238E27FC236}">
                  <a16:creationId xmlns:a16="http://schemas.microsoft.com/office/drawing/2014/main" id="{965BB6AF-D084-68BB-0520-3070C7CD582C}"/>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4" name="Freeform: Shape 77">
              <a:extLst>
                <a:ext uri="{FF2B5EF4-FFF2-40B4-BE49-F238E27FC236}">
                  <a16:creationId xmlns:a16="http://schemas.microsoft.com/office/drawing/2014/main" id="{3DB240AF-8DFF-6708-A2FA-1A9EC7F55789}"/>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5" name="Freeform: Shape 78">
              <a:extLst>
                <a:ext uri="{FF2B5EF4-FFF2-40B4-BE49-F238E27FC236}">
                  <a16:creationId xmlns:a16="http://schemas.microsoft.com/office/drawing/2014/main" id="{1552CCC3-5B70-C16D-F7D9-AE71C2D14B2D}"/>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6" name="Freeform: Shape 79">
              <a:extLst>
                <a:ext uri="{FF2B5EF4-FFF2-40B4-BE49-F238E27FC236}">
                  <a16:creationId xmlns:a16="http://schemas.microsoft.com/office/drawing/2014/main" id="{EEEC065B-49A7-544C-D83C-278BF1C1DC82}"/>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7" name="Freeform: Shape 80">
              <a:extLst>
                <a:ext uri="{FF2B5EF4-FFF2-40B4-BE49-F238E27FC236}">
                  <a16:creationId xmlns:a16="http://schemas.microsoft.com/office/drawing/2014/main" id="{B9575E5F-EBC2-CF89-31A5-FFE9A948D960}"/>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8" name="Freeform: Shape 81">
              <a:extLst>
                <a:ext uri="{FF2B5EF4-FFF2-40B4-BE49-F238E27FC236}">
                  <a16:creationId xmlns:a16="http://schemas.microsoft.com/office/drawing/2014/main" id="{F70B0322-7E7A-B3F1-D9E5-6AB2008EB751}"/>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9" name="Freeform: Shape 82">
              <a:extLst>
                <a:ext uri="{FF2B5EF4-FFF2-40B4-BE49-F238E27FC236}">
                  <a16:creationId xmlns:a16="http://schemas.microsoft.com/office/drawing/2014/main" id="{08EA2FB1-D12E-1258-838D-80A06954ECF2}"/>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0" name="Freeform: Shape 83">
              <a:extLst>
                <a:ext uri="{FF2B5EF4-FFF2-40B4-BE49-F238E27FC236}">
                  <a16:creationId xmlns:a16="http://schemas.microsoft.com/office/drawing/2014/main" id="{0AA61879-F5D7-0ED0-8B61-2AFA581F1A11}"/>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1" name="Freeform: Shape 84">
              <a:extLst>
                <a:ext uri="{FF2B5EF4-FFF2-40B4-BE49-F238E27FC236}">
                  <a16:creationId xmlns:a16="http://schemas.microsoft.com/office/drawing/2014/main" id="{D5D3F486-9D35-8E61-6DE1-29A24ECAD737}"/>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2" name="Freeform: Shape 85">
              <a:extLst>
                <a:ext uri="{FF2B5EF4-FFF2-40B4-BE49-F238E27FC236}">
                  <a16:creationId xmlns:a16="http://schemas.microsoft.com/office/drawing/2014/main" id="{BCBFFA9E-36B4-94E9-298A-618626AE7127}"/>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4" name="Freeform: Shape 86">
              <a:extLst>
                <a:ext uri="{FF2B5EF4-FFF2-40B4-BE49-F238E27FC236}">
                  <a16:creationId xmlns:a16="http://schemas.microsoft.com/office/drawing/2014/main" id="{26706EB5-D8D1-68B0-6C91-00ECDC67CE8B}"/>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5" name="Freeform: Shape 87">
              <a:extLst>
                <a:ext uri="{FF2B5EF4-FFF2-40B4-BE49-F238E27FC236}">
                  <a16:creationId xmlns:a16="http://schemas.microsoft.com/office/drawing/2014/main" id="{46A90A0C-9AE3-68E3-B4F6-F1111BBCC6EC}"/>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6" name="Freeform: Shape 88">
              <a:extLst>
                <a:ext uri="{FF2B5EF4-FFF2-40B4-BE49-F238E27FC236}">
                  <a16:creationId xmlns:a16="http://schemas.microsoft.com/office/drawing/2014/main" id="{237E8828-2C25-7D7A-0BE7-ACAC5772D87F}"/>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7" name="Freeform: Shape 89">
              <a:extLst>
                <a:ext uri="{FF2B5EF4-FFF2-40B4-BE49-F238E27FC236}">
                  <a16:creationId xmlns:a16="http://schemas.microsoft.com/office/drawing/2014/main" id="{945EABF0-ACB4-BA9B-BC63-2338B808DC29}"/>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8" name="Freeform: Shape 90">
              <a:extLst>
                <a:ext uri="{FF2B5EF4-FFF2-40B4-BE49-F238E27FC236}">
                  <a16:creationId xmlns:a16="http://schemas.microsoft.com/office/drawing/2014/main" id="{A6C7345F-D01A-E488-30F1-1D9642B0E480}"/>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9" name="Freeform: Shape 91">
              <a:extLst>
                <a:ext uri="{FF2B5EF4-FFF2-40B4-BE49-F238E27FC236}">
                  <a16:creationId xmlns:a16="http://schemas.microsoft.com/office/drawing/2014/main" id="{FF20A8CC-BD8E-193D-8D62-B2F697506961}"/>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90" name="Freeform: Shape 92">
              <a:extLst>
                <a:ext uri="{FF2B5EF4-FFF2-40B4-BE49-F238E27FC236}">
                  <a16:creationId xmlns:a16="http://schemas.microsoft.com/office/drawing/2014/main" id="{27585EDD-88A5-9003-A5C6-B93A4FDD1D77}"/>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91" name="Freeform: Shape 93">
              <a:extLst>
                <a:ext uri="{FF2B5EF4-FFF2-40B4-BE49-F238E27FC236}">
                  <a16:creationId xmlns:a16="http://schemas.microsoft.com/office/drawing/2014/main" id="{ACE1C090-02C8-86CF-2F40-13003C1377A9}"/>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91485"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b="1" dirty="0">
                <a:solidFill>
                  <a:schemeClr val="accent3"/>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 </a:t>
            </a:r>
            <a:endParaRPr lang="en-US" sz="2400" b="1" dirty="0">
              <a:solidFill>
                <a:schemeClr val="accent3"/>
              </a:solidFill>
            </a:endParaRP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Sharing</a:t>
            </a:r>
          </a:p>
        </p:txBody>
      </p:sp>
      <p:sp>
        <p:nvSpPr>
          <p:cNvPr id="9" name="Rectangle 8">
            <a:extLst>
              <a:ext uri="{FF2B5EF4-FFF2-40B4-BE49-F238E27FC236}">
                <a16:creationId xmlns:a16="http://schemas.microsoft.com/office/drawing/2014/main" id="{4C050673-B7ED-4885-3D27-B243D6E1D95A}"/>
              </a:ext>
            </a:extLst>
          </p:cNvPr>
          <p:cNvSpPr/>
          <p:nvPr/>
        </p:nvSpPr>
        <p:spPr>
          <a:xfrm>
            <a:off x="6247056" y="3386058"/>
            <a:ext cx="3241358"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cxnSp>
        <p:nvCxnSpPr>
          <p:cNvPr id="16" name="Straight Arrow Connector 12">
            <a:extLst>
              <a:ext uri="{FF2B5EF4-FFF2-40B4-BE49-F238E27FC236}">
                <a16:creationId xmlns:a16="http://schemas.microsoft.com/office/drawing/2014/main" id="{A4D785E5-60AE-E547-6016-32464D1D17D7}"/>
              </a:ext>
            </a:extLst>
          </p:cNvPr>
          <p:cNvCxnSpPr>
            <a:cxnSpLocks/>
          </p:cNvCxnSpPr>
          <p:nvPr/>
        </p:nvCxnSpPr>
        <p:spPr>
          <a:xfrm flipV="1">
            <a:off x="6683414" y="1997154"/>
            <a:ext cx="0" cy="1388904"/>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12">
            <a:extLst>
              <a:ext uri="{FF2B5EF4-FFF2-40B4-BE49-F238E27FC236}">
                <a16:creationId xmlns:a16="http://schemas.microsoft.com/office/drawing/2014/main" id="{63171726-B979-F5A5-5C44-AB9A1149C330}"/>
              </a:ext>
            </a:extLst>
          </p:cNvPr>
          <p:cNvCxnSpPr>
            <a:cxnSpLocks/>
          </p:cNvCxnSpPr>
          <p:nvPr/>
        </p:nvCxnSpPr>
        <p:spPr>
          <a:xfrm flipV="1">
            <a:off x="8132207" y="3948241"/>
            <a:ext cx="3" cy="1197604"/>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12">
            <a:extLst>
              <a:ext uri="{FF2B5EF4-FFF2-40B4-BE49-F238E27FC236}">
                <a16:creationId xmlns:a16="http://schemas.microsoft.com/office/drawing/2014/main" id="{85D0F87B-1301-1F78-5495-0BA7422292E5}"/>
              </a:ext>
            </a:extLst>
          </p:cNvPr>
          <p:cNvCxnSpPr>
            <a:cxnSpLocks/>
            <a:stCxn id="3" idx="3"/>
            <a:endCxn id="155" idx="3"/>
          </p:cNvCxnSpPr>
          <p:nvPr/>
        </p:nvCxnSpPr>
        <p:spPr>
          <a:xfrm>
            <a:off x="9492715" y="1632938"/>
            <a:ext cx="90756" cy="4012269"/>
          </a:xfrm>
          <a:prstGeom prst="bentConnector3">
            <a:avLst>
              <a:gd name="adj1" fmla="val 1542610"/>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71" name="Content Placeholder 2">
            <a:extLst>
              <a:ext uri="{FF2B5EF4-FFF2-40B4-BE49-F238E27FC236}">
                <a16:creationId xmlns:a16="http://schemas.microsoft.com/office/drawing/2014/main" id="{6F22072B-D1DB-A47F-5934-B1D3BAF81B71}"/>
              </a:ext>
            </a:extLst>
          </p:cNvPr>
          <p:cNvSpPr txBox="1">
            <a:spLocks/>
          </p:cNvSpPr>
          <p:nvPr/>
        </p:nvSpPr>
        <p:spPr>
          <a:xfrm>
            <a:off x="5626940" y="2299854"/>
            <a:ext cx="1019653"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bind</a:t>
            </a:r>
          </a:p>
        </p:txBody>
      </p:sp>
      <p:sp>
        <p:nvSpPr>
          <p:cNvPr id="83" name="Content Placeholder 2">
            <a:extLst>
              <a:ext uri="{FF2B5EF4-FFF2-40B4-BE49-F238E27FC236}">
                <a16:creationId xmlns:a16="http://schemas.microsoft.com/office/drawing/2014/main" id="{DE8E8DBD-5A2B-BFA6-F2BB-C459443B5075}"/>
              </a:ext>
            </a:extLst>
          </p:cNvPr>
          <p:cNvSpPr txBox="1">
            <a:spLocks/>
          </p:cNvSpPr>
          <p:nvPr/>
        </p:nvSpPr>
        <p:spPr>
          <a:xfrm>
            <a:off x="7182526" y="2292834"/>
            <a:ext cx="1208355" cy="400110"/>
          </a:xfrm>
          <a:prstGeom prst="rect">
            <a:avLst/>
          </a:prstGeom>
        </p:spPr>
        <p:txBody>
          <a:bodyPr wrap="square">
            <a:spAutoFit/>
          </a:bodyPr>
          <a:lstStyle>
            <a:defPPr>
              <a:defRPr lang="en-US"/>
            </a:defPPr>
            <a:lvl1pPr indent="0" algn="ctr">
              <a:lnSpc>
                <a:spcPct val="100000"/>
              </a:lnSpc>
              <a:spcBef>
                <a:spcPts val="0"/>
              </a:spcBef>
              <a:spcAft>
                <a:spcPts val="600"/>
              </a:spcAft>
              <a:buSzPct val="90000"/>
              <a:buFont typeface="Amazon Ember" panose="020B0603020204020204" pitchFamily="34" charset="0"/>
              <a:buNone/>
              <a:defRPr sz="2400" i="1">
                <a:effectLst>
                  <a:glow>
                    <a:schemeClr val="bg1"/>
                  </a:glow>
                </a:effectLst>
              </a:defRPr>
            </a:lvl1pPr>
            <a:lvl2pPr indent="-228600">
              <a:lnSpc>
                <a:spcPct val="90000"/>
              </a:lnSpc>
              <a:spcBef>
                <a:spcPts val="0"/>
              </a:spcBef>
              <a:spcAft>
                <a:spcPts val="1200"/>
              </a:spcAft>
              <a:buSzPct val="90000"/>
              <a:buFont typeface="Wingdings" panose="05000000000000000000" pitchFamily="2" charset="2"/>
              <a:buChar char="§"/>
              <a:defRPr sz="2400"/>
            </a:lvl2pPr>
            <a:lvl3pPr marL="685800" indent="-228600">
              <a:lnSpc>
                <a:spcPct val="90000"/>
              </a:lnSpc>
              <a:spcBef>
                <a:spcPts val="0"/>
              </a:spcBef>
              <a:spcAft>
                <a:spcPts val="1200"/>
              </a:spcAft>
              <a:buSzPct val="90000"/>
              <a:buFont typeface="Amazon Ember" panose="020B0603020204020204" pitchFamily="34" charset="0"/>
              <a:buChar char="–"/>
              <a:defRPr sz="2000"/>
            </a:lvl3pPr>
            <a:lvl4pPr marL="914400" indent="-228600">
              <a:lnSpc>
                <a:spcPct val="90000"/>
              </a:lnSpc>
              <a:spcBef>
                <a:spcPts val="0"/>
              </a:spcBef>
              <a:spcAft>
                <a:spcPts val="1200"/>
              </a:spcAft>
              <a:buFont typeface="Amazon Ember" panose="020B0603020204020204" pitchFamily="34" charset="0"/>
              <a:buChar char="•"/>
            </a:lvl4pPr>
            <a:lvl5pPr marL="1143000" indent="-228600">
              <a:lnSpc>
                <a:spcPct val="90000"/>
              </a:lnSpc>
              <a:spcBef>
                <a:spcPts val="0"/>
              </a:spcBef>
              <a:spcAft>
                <a:spcPts val="1200"/>
              </a:spcAft>
              <a:buFont typeface="Amazon Ember" panose="020B0603020204020204" pitchFamily="34" charset="0"/>
              <a:buChar char="•"/>
            </a:lvl5pPr>
            <a:lvl6pPr marL="2514600" indent="-228600">
              <a:lnSpc>
                <a:spcPct val="90000"/>
              </a:lnSpc>
              <a:spcBef>
                <a:spcPts val="500"/>
              </a:spcBef>
              <a:buFont typeface="Amazon Ember" panose="020B0603020204020204" pitchFamily="34" charset="0"/>
              <a:buChar char="•"/>
            </a:lvl6pPr>
            <a:lvl7pPr marL="2971800" indent="-228600">
              <a:lnSpc>
                <a:spcPct val="90000"/>
              </a:lnSpc>
              <a:spcBef>
                <a:spcPts val="500"/>
              </a:spcBef>
              <a:buFont typeface="Amazon Ember" panose="020B0603020204020204" pitchFamily="34" charset="0"/>
              <a:buChar char="•"/>
            </a:lvl7pPr>
            <a:lvl8pPr marL="3429000" indent="-228600">
              <a:lnSpc>
                <a:spcPct val="90000"/>
              </a:lnSpc>
              <a:spcBef>
                <a:spcPts val="500"/>
              </a:spcBef>
              <a:buFont typeface="Amazon Ember" panose="020B0603020204020204" pitchFamily="34" charset="0"/>
              <a:buChar char="•"/>
            </a:lvl8pPr>
            <a:lvl9pPr marL="3886200" indent="-228600">
              <a:lnSpc>
                <a:spcPct val="90000"/>
              </a:lnSpc>
              <a:spcBef>
                <a:spcPts val="500"/>
              </a:spcBef>
              <a:buFont typeface="Amazon Ember" panose="020B0603020204020204" pitchFamily="34" charset="0"/>
              <a:buChar char="•"/>
            </a:lvl9pPr>
          </a:lstStyle>
          <a:p>
            <a:r>
              <a:rPr lang="en-US" sz="2000" dirty="0">
                <a:solidFill>
                  <a:schemeClr val="bg2">
                    <a:lumMod val="40000"/>
                    <a:lumOff val="60000"/>
                  </a:schemeClr>
                </a:solidFill>
              </a:rPr>
              <a:t>{tokens}</a:t>
            </a:r>
          </a:p>
        </p:txBody>
      </p:sp>
      <p:cxnSp>
        <p:nvCxnSpPr>
          <p:cNvPr id="93" name="Straight Arrow Connector 12">
            <a:extLst>
              <a:ext uri="{FF2B5EF4-FFF2-40B4-BE49-F238E27FC236}">
                <a16:creationId xmlns:a16="http://schemas.microsoft.com/office/drawing/2014/main" id="{1F3416B2-8DA5-3D83-2638-404CB4E232DA}"/>
              </a:ext>
            </a:extLst>
          </p:cNvPr>
          <p:cNvCxnSpPr>
            <a:cxnSpLocks/>
          </p:cNvCxnSpPr>
          <p:nvPr/>
        </p:nvCxnSpPr>
        <p:spPr>
          <a:xfrm flipV="1">
            <a:off x="9070352" y="1997154"/>
            <a:ext cx="0" cy="1388904"/>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96" name="Rounded Rectangle 95">
            <a:extLst>
              <a:ext uri="{FF2B5EF4-FFF2-40B4-BE49-F238E27FC236}">
                <a16:creationId xmlns:a16="http://schemas.microsoft.com/office/drawing/2014/main" id="{42F4E666-475A-A276-C967-6600F93B9E3D}"/>
              </a:ext>
            </a:extLst>
          </p:cNvPr>
          <p:cNvSpPr/>
          <p:nvPr/>
        </p:nvSpPr>
        <p:spPr>
          <a:xfrm>
            <a:off x="6503237" y="2339384"/>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sp>
        <p:nvSpPr>
          <p:cNvPr id="98" name="Rounded Rectangle 97">
            <a:extLst>
              <a:ext uri="{FF2B5EF4-FFF2-40B4-BE49-F238E27FC236}">
                <a16:creationId xmlns:a16="http://schemas.microsoft.com/office/drawing/2014/main" id="{D3E83794-D495-4130-8F84-3269B699C761}"/>
              </a:ext>
            </a:extLst>
          </p:cNvPr>
          <p:cNvSpPr/>
          <p:nvPr/>
        </p:nvSpPr>
        <p:spPr>
          <a:xfrm>
            <a:off x="7953479" y="4261402"/>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A</a:t>
            </a:r>
          </a:p>
        </p:txBody>
      </p:sp>
      <p:sp>
        <p:nvSpPr>
          <p:cNvPr id="99" name="Content Placeholder 2">
            <a:extLst>
              <a:ext uri="{FF2B5EF4-FFF2-40B4-BE49-F238E27FC236}">
                <a16:creationId xmlns:a16="http://schemas.microsoft.com/office/drawing/2014/main" id="{684979C5-78C0-160F-5035-5C45E893B328}"/>
              </a:ext>
            </a:extLst>
          </p:cNvPr>
          <p:cNvSpPr txBox="1">
            <a:spLocks/>
          </p:cNvSpPr>
          <p:nvPr/>
        </p:nvSpPr>
        <p:spPr>
          <a:xfrm>
            <a:off x="7046181" y="4245528"/>
            <a:ext cx="1170002"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share?</a:t>
            </a:r>
          </a:p>
        </p:txBody>
      </p:sp>
      <p:sp>
        <p:nvSpPr>
          <p:cNvPr id="100" name="Rounded Rectangle 99">
            <a:extLst>
              <a:ext uri="{FF2B5EF4-FFF2-40B4-BE49-F238E27FC236}">
                <a16:creationId xmlns:a16="http://schemas.microsoft.com/office/drawing/2014/main" id="{480CD8C1-F513-221D-2395-84590DE67074}"/>
              </a:ext>
            </a:extLst>
          </p:cNvPr>
          <p:cNvSpPr/>
          <p:nvPr/>
        </p:nvSpPr>
        <p:spPr>
          <a:xfrm>
            <a:off x="8874717" y="2324179"/>
            <a:ext cx="360000" cy="3600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C</a:t>
            </a:r>
          </a:p>
        </p:txBody>
      </p:sp>
      <p:sp>
        <p:nvSpPr>
          <p:cNvPr id="101" name="Content Placeholder 2">
            <a:extLst>
              <a:ext uri="{FF2B5EF4-FFF2-40B4-BE49-F238E27FC236}">
                <a16:creationId xmlns:a16="http://schemas.microsoft.com/office/drawing/2014/main" id="{ED3388A7-6EE6-F4E4-3C18-CDB935C739F5}"/>
              </a:ext>
            </a:extLst>
          </p:cNvPr>
          <p:cNvSpPr txBox="1">
            <a:spLocks/>
          </p:cNvSpPr>
          <p:nvPr/>
        </p:nvSpPr>
        <p:spPr>
          <a:xfrm>
            <a:off x="9115806" y="2304124"/>
            <a:ext cx="1358068"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disclose</a:t>
            </a:r>
          </a:p>
        </p:txBody>
      </p:sp>
      <p:cxnSp>
        <p:nvCxnSpPr>
          <p:cNvPr id="102" name="Straight Arrow Connector 12">
            <a:extLst>
              <a:ext uri="{FF2B5EF4-FFF2-40B4-BE49-F238E27FC236}">
                <a16:creationId xmlns:a16="http://schemas.microsoft.com/office/drawing/2014/main" id="{D9C32308-3ECD-AD67-9816-F3B78BDC7191}"/>
              </a:ext>
            </a:extLst>
          </p:cNvPr>
          <p:cNvCxnSpPr>
            <a:cxnSpLocks/>
          </p:cNvCxnSpPr>
          <p:nvPr/>
        </p:nvCxnSpPr>
        <p:spPr>
          <a:xfrm>
            <a:off x="8673430" y="3948241"/>
            <a:ext cx="0" cy="1197604"/>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05" name="Rounded Rectangle 104">
            <a:extLst>
              <a:ext uri="{FF2B5EF4-FFF2-40B4-BE49-F238E27FC236}">
                <a16:creationId xmlns:a16="http://schemas.microsoft.com/office/drawing/2014/main" id="{2657B9F6-2C38-38F4-7F2E-9A0DEA5E71BD}"/>
              </a:ext>
            </a:extLst>
          </p:cNvPr>
          <p:cNvSpPr/>
          <p:nvPr/>
        </p:nvSpPr>
        <p:spPr>
          <a:xfrm>
            <a:off x="8493476" y="4448245"/>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B</a:t>
            </a:r>
          </a:p>
        </p:txBody>
      </p:sp>
      <p:sp>
        <p:nvSpPr>
          <p:cNvPr id="106" name="Content Placeholder 2">
            <a:extLst>
              <a:ext uri="{FF2B5EF4-FFF2-40B4-BE49-F238E27FC236}">
                <a16:creationId xmlns:a16="http://schemas.microsoft.com/office/drawing/2014/main" id="{55F7D4B2-7578-A07B-B97D-8D536A76FBBA}"/>
              </a:ext>
            </a:extLst>
          </p:cNvPr>
          <p:cNvSpPr txBox="1">
            <a:spLocks/>
          </p:cNvSpPr>
          <p:nvPr/>
        </p:nvSpPr>
        <p:spPr>
          <a:xfrm>
            <a:off x="8705881" y="4434860"/>
            <a:ext cx="1492747"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{tokens}</a:t>
            </a:r>
          </a:p>
        </p:txBody>
      </p:sp>
      <p:cxnSp>
        <p:nvCxnSpPr>
          <p:cNvPr id="112" name="Straight Arrow Connector 12">
            <a:extLst>
              <a:ext uri="{FF2B5EF4-FFF2-40B4-BE49-F238E27FC236}">
                <a16:creationId xmlns:a16="http://schemas.microsoft.com/office/drawing/2014/main" id="{760828B3-BD54-20C4-1C89-7826C977525A}"/>
              </a:ext>
            </a:extLst>
          </p:cNvPr>
          <p:cNvCxnSpPr>
            <a:cxnSpLocks/>
          </p:cNvCxnSpPr>
          <p:nvPr/>
        </p:nvCxnSpPr>
        <p:spPr>
          <a:xfrm>
            <a:off x="7210784" y="1997154"/>
            <a:ext cx="0" cy="1412287"/>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97" name="Rounded Rectangle 96">
            <a:extLst>
              <a:ext uri="{FF2B5EF4-FFF2-40B4-BE49-F238E27FC236}">
                <a16:creationId xmlns:a16="http://schemas.microsoft.com/office/drawing/2014/main" id="{58950F2E-7C1D-6228-48B9-01CCA2FBB653}"/>
              </a:ext>
            </a:extLst>
          </p:cNvPr>
          <p:cNvSpPr/>
          <p:nvPr/>
        </p:nvSpPr>
        <p:spPr>
          <a:xfrm>
            <a:off x="7029744" y="2678923"/>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
        <p:nvSpPr>
          <p:cNvPr id="120" name="Rounded Rectangle 119">
            <a:extLst>
              <a:ext uri="{FF2B5EF4-FFF2-40B4-BE49-F238E27FC236}">
                <a16:creationId xmlns:a16="http://schemas.microsoft.com/office/drawing/2014/main" id="{7B531F40-0B57-10C4-0A5C-D03045624DEF}"/>
              </a:ext>
            </a:extLst>
          </p:cNvPr>
          <p:cNvSpPr/>
          <p:nvPr/>
        </p:nvSpPr>
        <p:spPr>
          <a:xfrm>
            <a:off x="10700462" y="4888439"/>
            <a:ext cx="360000" cy="3600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D</a:t>
            </a:r>
          </a:p>
        </p:txBody>
      </p:sp>
      <p:sp>
        <p:nvSpPr>
          <p:cNvPr id="121" name="Content Placeholder 2">
            <a:extLst>
              <a:ext uri="{FF2B5EF4-FFF2-40B4-BE49-F238E27FC236}">
                <a16:creationId xmlns:a16="http://schemas.microsoft.com/office/drawing/2014/main" id="{DCD0AAE9-8379-897A-CA0F-D5226464BAD2}"/>
              </a:ext>
            </a:extLst>
          </p:cNvPr>
          <p:cNvSpPr txBox="1">
            <a:spLocks/>
          </p:cNvSpPr>
          <p:nvPr/>
        </p:nvSpPr>
        <p:spPr>
          <a:xfrm>
            <a:off x="11060462" y="4868384"/>
            <a:ext cx="928251"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{info}</a:t>
            </a:r>
          </a:p>
        </p:txBody>
      </p:sp>
      <p:sp>
        <p:nvSpPr>
          <p:cNvPr id="132" name="Rectangle 131">
            <a:extLst>
              <a:ext uri="{FF2B5EF4-FFF2-40B4-BE49-F238E27FC236}">
                <a16:creationId xmlns:a16="http://schemas.microsoft.com/office/drawing/2014/main" id="{340A628F-5B2E-D3F7-6ACA-C83FE38AC1C2}"/>
              </a:ext>
            </a:extLst>
          </p:cNvPr>
          <p:cNvSpPr/>
          <p:nvPr/>
        </p:nvSpPr>
        <p:spPr>
          <a:xfrm>
            <a:off x="3388338" y="3386058"/>
            <a:ext cx="199830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Authority</a:t>
            </a:r>
          </a:p>
        </p:txBody>
      </p:sp>
      <p:cxnSp>
        <p:nvCxnSpPr>
          <p:cNvPr id="133" name="Straight Arrow Connector 12">
            <a:extLst>
              <a:ext uri="{FF2B5EF4-FFF2-40B4-BE49-F238E27FC236}">
                <a16:creationId xmlns:a16="http://schemas.microsoft.com/office/drawing/2014/main" id="{E8D54AA5-C4E8-AC81-33D5-113379BFEFB8}"/>
              </a:ext>
            </a:extLst>
          </p:cNvPr>
          <p:cNvCxnSpPr>
            <a:cxnSpLocks/>
            <a:stCxn id="3" idx="1"/>
            <a:endCxn id="161" idx="0"/>
          </p:cNvCxnSpPr>
          <p:nvPr/>
        </p:nvCxnSpPr>
        <p:spPr>
          <a:xfrm rot="10800000" flipV="1">
            <a:off x="4383210" y="1632937"/>
            <a:ext cx="1853346" cy="1367839"/>
          </a:xfrm>
          <a:prstGeom prst="bentConnector2">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2">
            <a:extLst>
              <a:ext uri="{FF2B5EF4-FFF2-40B4-BE49-F238E27FC236}">
                <a16:creationId xmlns:a16="http://schemas.microsoft.com/office/drawing/2014/main" id="{4A53BCC9-C8E4-5180-D683-9C362766D538}"/>
              </a:ext>
            </a:extLst>
          </p:cNvPr>
          <p:cNvCxnSpPr>
            <a:cxnSpLocks/>
            <a:stCxn id="155" idx="1"/>
            <a:endCxn id="161" idx="2"/>
          </p:cNvCxnSpPr>
          <p:nvPr/>
        </p:nvCxnSpPr>
        <p:spPr>
          <a:xfrm rot="10800000">
            <a:off x="4383210" y="4015507"/>
            <a:ext cx="1781464" cy="1629701"/>
          </a:xfrm>
          <a:prstGeom prst="bentConnector2">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41" name="Rounded Rectangle 140">
            <a:extLst>
              <a:ext uri="{FF2B5EF4-FFF2-40B4-BE49-F238E27FC236}">
                <a16:creationId xmlns:a16="http://schemas.microsoft.com/office/drawing/2014/main" id="{9A087B5C-7A99-81FE-2285-371A726D6E50}"/>
              </a:ext>
            </a:extLst>
          </p:cNvPr>
          <p:cNvSpPr/>
          <p:nvPr/>
        </p:nvSpPr>
        <p:spPr>
          <a:xfrm>
            <a:off x="4206219" y="4894176"/>
            <a:ext cx="360000" cy="360000"/>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lIns="45720" tIns="45720" rIns="45720" rtlCol="0" anchor="ctr"/>
          <a:lstStyle/>
          <a:p>
            <a:pPr algn="ctr"/>
            <a:r>
              <a:rPr lang="en-GB" b="1" dirty="0">
                <a:solidFill>
                  <a:schemeClr val="tx1"/>
                </a:solidFill>
              </a:rPr>
              <a:t>0</a:t>
            </a:r>
          </a:p>
        </p:txBody>
      </p:sp>
      <p:sp>
        <p:nvSpPr>
          <p:cNvPr id="145" name="TextBox 144">
            <a:extLst>
              <a:ext uri="{FF2B5EF4-FFF2-40B4-BE49-F238E27FC236}">
                <a16:creationId xmlns:a16="http://schemas.microsoft.com/office/drawing/2014/main" id="{A9A6B17F-C84A-D5A9-26BC-6A119EF1E490}"/>
              </a:ext>
            </a:extLst>
          </p:cNvPr>
          <p:cNvSpPr txBox="1"/>
          <p:nvPr/>
        </p:nvSpPr>
        <p:spPr>
          <a:xfrm>
            <a:off x="3849437" y="1232826"/>
            <a:ext cx="2106008" cy="400110"/>
          </a:xfrm>
          <a:prstGeom prst="rect">
            <a:avLst/>
          </a:prstGeom>
          <a:noFill/>
        </p:spPr>
        <p:txBody>
          <a:bodyPr wrap="square" anchor="ctr">
            <a:spAutoFit/>
          </a:bodyPr>
          <a:lstStyle/>
          <a:p>
            <a:r>
              <a:rPr lang="en-GB" sz="2800" baseline="-17000" dirty="0">
                <a:solidFill>
                  <a:schemeClr val="bg2">
                    <a:lumMod val="40000"/>
                    <a:lumOff val="60000"/>
                  </a:schemeClr>
                </a:solidFill>
                <a:effectLst>
                  <a:glow>
                    <a:schemeClr val="bg1"/>
                  </a:glow>
                </a:effectLst>
              </a:rPr>
              <a:t>📜</a:t>
            </a:r>
            <a:r>
              <a:rPr lang="en-GB" sz="1800" dirty="0"/>
              <a:t> </a:t>
            </a:r>
            <a:r>
              <a:rPr lang="en-GB" sz="2000" i="1" dirty="0">
                <a:solidFill>
                  <a:schemeClr val="bg2">
                    <a:lumMod val="40000"/>
                    <a:lumOff val="60000"/>
                  </a:schemeClr>
                </a:solidFill>
                <a:effectLst>
                  <a:glow>
                    <a:schemeClr val="bg1"/>
                  </a:glow>
                </a:effectLst>
              </a:rPr>
              <a:t>manifests?</a:t>
            </a:r>
          </a:p>
        </p:txBody>
      </p:sp>
      <p:sp>
        <p:nvSpPr>
          <p:cNvPr id="149" name="Rounded Rectangle 148">
            <a:extLst>
              <a:ext uri="{FF2B5EF4-FFF2-40B4-BE49-F238E27FC236}">
                <a16:creationId xmlns:a16="http://schemas.microsoft.com/office/drawing/2014/main" id="{6B1316E9-E460-5B1B-5FF4-DD662F6CAFCA}"/>
              </a:ext>
            </a:extLst>
          </p:cNvPr>
          <p:cNvSpPr/>
          <p:nvPr/>
        </p:nvSpPr>
        <p:spPr>
          <a:xfrm>
            <a:off x="4180697" y="1873988"/>
            <a:ext cx="360000" cy="360000"/>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lIns="45720" tIns="45720" rIns="45720" rtlCol="0" anchor="ctr"/>
          <a:lstStyle/>
          <a:p>
            <a:pPr algn="ctr"/>
            <a:r>
              <a:rPr lang="en-GB" b="1" dirty="0">
                <a:solidFill>
                  <a:schemeClr val="tx1"/>
                </a:solidFill>
              </a:rPr>
              <a:t>0</a:t>
            </a:r>
          </a:p>
        </p:txBody>
      </p:sp>
      <p:sp>
        <p:nvSpPr>
          <p:cNvPr id="150" name="TextBox 149">
            <a:extLst>
              <a:ext uri="{FF2B5EF4-FFF2-40B4-BE49-F238E27FC236}">
                <a16:creationId xmlns:a16="http://schemas.microsoft.com/office/drawing/2014/main" id="{AF7E1974-B305-418D-25A8-C03AC3AEDDB9}"/>
              </a:ext>
            </a:extLst>
          </p:cNvPr>
          <p:cNvSpPr txBox="1"/>
          <p:nvPr/>
        </p:nvSpPr>
        <p:spPr>
          <a:xfrm>
            <a:off x="3849437" y="5664088"/>
            <a:ext cx="2106008" cy="400110"/>
          </a:xfrm>
          <a:prstGeom prst="rect">
            <a:avLst/>
          </a:prstGeom>
          <a:noFill/>
        </p:spPr>
        <p:txBody>
          <a:bodyPr wrap="square" anchor="ctr">
            <a:spAutoFit/>
          </a:bodyPr>
          <a:lstStyle/>
          <a:p>
            <a:r>
              <a:rPr lang="en-GB" sz="2800" baseline="-17000" dirty="0">
                <a:solidFill>
                  <a:schemeClr val="bg2">
                    <a:lumMod val="40000"/>
                    <a:lumOff val="60000"/>
                  </a:schemeClr>
                </a:solidFill>
                <a:effectLst>
                  <a:glow>
                    <a:schemeClr val="bg1"/>
                  </a:glow>
                </a:effectLst>
              </a:rPr>
              <a:t>📜</a:t>
            </a:r>
            <a:r>
              <a:rPr lang="en-GB" sz="1800" dirty="0"/>
              <a:t> </a:t>
            </a:r>
            <a:r>
              <a:rPr lang="en-GB" sz="2000" i="1" dirty="0">
                <a:solidFill>
                  <a:schemeClr val="bg2">
                    <a:lumMod val="40000"/>
                    <a:lumOff val="60000"/>
                  </a:schemeClr>
                </a:solidFill>
                <a:effectLst>
                  <a:glow>
                    <a:schemeClr val="bg1"/>
                  </a:glow>
                </a:effectLst>
              </a:rPr>
              <a:t>manifests?</a:t>
            </a:r>
          </a:p>
        </p:txBody>
      </p:sp>
      <p:grpSp>
        <p:nvGrpSpPr>
          <p:cNvPr id="164" name="Group 163">
            <a:extLst>
              <a:ext uri="{FF2B5EF4-FFF2-40B4-BE49-F238E27FC236}">
                <a16:creationId xmlns:a16="http://schemas.microsoft.com/office/drawing/2014/main" id="{6B5D7C50-8296-F8BB-0F21-56B61CCAE1C7}"/>
              </a:ext>
            </a:extLst>
          </p:cNvPr>
          <p:cNvGrpSpPr/>
          <p:nvPr/>
        </p:nvGrpSpPr>
        <p:grpSpPr>
          <a:xfrm>
            <a:off x="6139542" y="968452"/>
            <a:ext cx="3418797" cy="1014729"/>
            <a:chOff x="6139542" y="968452"/>
            <a:chExt cx="3418797" cy="1014729"/>
          </a:xfrm>
        </p:grpSpPr>
        <p:sp>
          <p:nvSpPr>
            <p:cNvPr id="3" name="Rectangle 2">
              <a:extLst>
                <a:ext uri="{FF2B5EF4-FFF2-40B4-BE49-F238E27FC236}">
                  <a16:creationId xmlns:a16="http://schemas.microsoft.com/office/drawing/2014/main" id="{72403C49-CBC2-2BD3-1346-B8EF7117C50B}"/>
                </a:ext>
              </a:extLst>
            </p:cNvPr>
            <p:cNvSpPr/>
            <p:nvPr/>
          </p:nvSpPr>
          <p:spPr>
            <a:xfrm>
              <a:off x="6236556" y="1351846"/>
              <a:ext cx="3256159"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Vault</a:t>
              </a:r>
            </a:p>
          </p:txBody>
        </p:sp>
        <p:sp>
          <p:nvSpPr>
            <p:cNvPr id="154" name="Rectangle 153">
              <a:extLst>
                <a:ext uri="{FF2B5EF4-FFF2-40B4-BE49-F238E27FC236}">
                  <a16:creationId xmlns:a16="http://schemas.microsoft.com/office/drawing/2014/main" id="{5F48E8A9-CDAE-5082-F215-D4EA168C5EDC}"/>
                </a:ext>
              </a:extLst>
            </p:cNvPr>
            <p:cNvSpPr/>
            <p:nvPr/>
          </p:nvSpPr>
          <p:spPr>
            <a:xfrm>
              <a:off x="6139542" y="968452"/>
              <a:ext cx="3418797"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165" name="Group 164">
            <a:extLst>
              <a:ext uri="{FF2B5EF4-FFF2-40B4-BE49-F238E27FC236}">
                <a16:creationId xmlns:a16="http://schemas.microsoft.com/office/drawing/2014/main" id="{97406E03-0F19-755A-F468-388C87DB3966}"/>
              </a:ext>
            </a:extLst>
          </p:cNvPr>
          <p:cNvGrpSpPr/>
          <p:nvPr/>
        </p:nvGrpSpPr>
        <p:grpSpPr>
          <a:xfrm>
            <a:off x="6164674" y="5137842"/>
            <a:ext cx="3418797" cy="1014729"/>
            <a:chOff x="6164674" y="5137842"/>
            <a:chExt cx="3418797" cy="1014729"/>
          </a:xfrm>
        </p:grpSpPr>
        <p:sp>
          <p:nvSpPr>
            <p:cNvPr id="6" name="Rectangle 5">
              <a:extLst>
                <a:ext uri="{FF2B5EF4-FFF2-40B4-BE49-F238E27FC236}">
                  <a16:creationId xmlns:a16="http://schemas.microsoft.com/office/drawing/2014/main" id="{2A92BDCC-844C-C16C-651C-F2213433ED02}"/>
                </a:ext>
              </a:extLst>
            </p:cNvPr>
            <p:cNvSpPr/>
            <p:nvPr/>
          </p:nvSpPr>
          <p:spPr>
            <a:xfrm>
              <a:off x="6258930" y="5490228"/>
              <a:ext cx="3241350"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Consumer</a:t>
              </a:r>
            </a:p>
          </p:txBody>
        </p:sp>
        <p:sp>
          <p:nvSpPr>
            <p:cNvPr id="155" name="Rectangle 154">
              <a:extLst>
                <a:ext uri="{FF2B5EF4-FFF2-40B4-BE49-F238E27FC236}">
                  <a16:creationId xmlns:a16="http://schemas.microsoft.com/office/drawing/2014/main" id="{FADDB4D6-4B1E-2B42-7658-D4B8E487EC27}"/>
                </a:ext>
              </a:extLst>
            </p:cNvPr>
            <p:cNvSpPr/>
            <p:nvPr/>
          </p:nvSpPr>
          <p:spPr>
            <a:xfrm>
              <a:off x="6164674" y="5137842"/>
              <a:ext cx="3418797"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161" name="Rectangle 160">
            <a:extLst>
              <a:ext uri="{FF2B5EF4-FFF2-40B4-BE49-F238E27FC236}">
                <a16:creationId xmlns:a16="http://schemas.microsoft.com/office/drawing/2014/main" id="{F704FA98-44F9-E2EB-DDA1-246360EB54A7}"/>
              </a:ext>
            </a:extLst>
          </p:cNvPr>
          <p:cNvSpPr/>
          <p:nvPr/>
        </p:nvSpPr>
        <p:spPr>
          <a:xfrm>
            <a:off x="3303770" y="3000777"/>
            <a:ext cx="2158880"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spTree>
    <p:extLst>
      <p:ext uri="{BB962C8B-B14F-4D97-AF65-F5344CB8AC3E}">
        <p14:creationId xmlns:p14="http://schemas.microsoft.com/office/powerpoint/2010/main" val="10151709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6" name="Group 125">
            <a:extLst>
              <a:ext uri="{FF2B5EF4-FFF2-40B4-BE49-F238E27FC236}">
                <a16:creationId xmlns:a16="http://schemas.microsoft.com/office/drawing/2014/main" id="{A9454640-C6CE-37B7-5AE9-720DD4FB43F4}"/>
              </a:ext>
            </a:extLst>
          </p:cNvPr>
          <p:cNvGrpSpPr>
            <a:grpSpLocks noChangeAspect="1"/>
          </p:cNvGrpSpPr>
          <p:nvPr/>
        </p:nvGrpSpPr>
        <p:grpSpPr>
          <a:xfrm>
            <a:off x="1659999" y="399914"/>
            <a:ext cx="369074" cy="237600"/>
            <a:chOff x="4348497" y="3025153"/>
            <a:chExt cx="661036" cy="425559"/>
          </a:xfrm>
        </p:grpSpPr>
        <p:sp>
          <p:nvSpPr>
            <p:cNvPr id="127" name="Freeform: Shape 34">
              <a:extLst>
                <a:ext uri="{FF2B5EF4-FFF2-40B4-BE49-F238E27FC236}">
                  <a16:creationId xmlns:a16="http://schemas.microsoft.com/office/drawing/2014/main" id="{04E5DB34-B93F-BEAA-95E6-8242B84EF0A7}"/>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8" name="Freeform: Shape 35">
              <a:extLst>
                <a:ext uri="{FF2B5EF4-FFF2-40B4-BE49-F238E27FC236}">
                  <a16:creationId xmlns:a16="http://schemas.microsoft.com/office/drawing/2014/main" id="{5E44D6ED-EE2E-66A1-90A1-499C1E624785}"/>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9" name="Freeform: Shape 36">
              <a:extLst>
                <a:ext uri="{FF2B5EF4-FFF2-40B4-BE49-F238E27FC236}">
                  <a16:creationId xmlns:a16="http://schemas.microsoft.com/office/drawing/2014/main" id="{31BE5127-8866-0BB6-EA3D-3E16EF0B885C}"/>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0" name="Freeform: Shape 37">
              <a:extLst>
                <a:ext uri="{FF2B5EF4-FFF2-40B4-BE49-F238E27FC236}">
                  <a16:creationId xmlns:a16="http://schemas.microsoft.com/office/drawing/2014/main" id="{C518FC42-1354-ADE0-FB6B-B6FBE057D047}"/>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1" name="Freeform: Shape 38">
              <a:extLst>
                <a:ext uri="{FF2B5EF4-FFF2-40B4-BE49-F238E27FC236}">
                  <a16:creationId xmlns:a16="http://schemas.microsoft.com/office/drawing/2014/main" id="{16B03F2B-F401-4EF2-D273-13CDA9F150EC}"/>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4" name="Freeform: Shape 39">
              <a:extLst>
                <a:ext uri="{FF2B5EF4-FFF2-40B4-BE49-F238E27FC236}">
                  <a16:creationId xmlns:a16="http://schemas.microsoft.com/office/drawing/2014/main" id="{A23F4345-F30A-5852-292D-D96C305CB07A}"/>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5" name="Freeform: Shape 40">
              <a:extLst>
                <a:ext uri="{FF2B5EF4-FFF2-40B4-BE49-F238E27FC236}">
                  <a16:creationId xmlns:a16="http://schemas.microsoft.com/office/drawing/2014/main" id="{4602F027-0884-ACDD-9E03-4AA1F10C6D99}"/>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7" name="Freeform: Shape 41">
              <a:extLst>
                <a:ext uri="{FF2B5EF4-FFF2-40B4-BE49-F238E27FC236}">
                  <a16:creationId xmlns:a16="http://schemas.microsoft.com/office/drawing/2014/main" id="{E2B83A79-01D6-5C27-A216-C2F395440889}"/>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8" name="Freeform: Shape 42">
              <a:extLst>
                <a:ext uri="{FF2B5EF4-FFF2-40B4-BE49-F238E27FC236}">
                  <a16:creationId xmlns:a16="http://schemas.microsoft.com/office/drawing/2014/main" id="{B737ED34-0CB0-18BC-C1BD-E4292392F23B}"/>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9" name="Freeform: Shape 43">
              <a:extLst>
                <a:ext uri="{FF2B5EF4-FFF2-40B4-BE49-F238E27FC236}">
                  <a16:creationId xmlns:a16="http://schemas.microsoft.com/office/drawing/2014/main" id="{78310B0C-6EF5-57EB-BB1C-64BAEA053E79}"/>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40" name="Freeform: Shape 44">
              <a:extLst>
                <a:ext uri="{FF2B5EF4-FFF2-40B4-BE49-F238E27FC236}">
                  <a16:creationId xmlns:a16="http://schemas.microsoft.com/office/drawing/2014/main" id="{A3D8E09D-42BA-46E5-428D-31EE8E336B82}"/>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42" name="Freeform: Shape 45">
              <a:extLst>
                <a:ext uri="{FF2B5EF4-FFF2-40B4-BE49-F238E27FC236}">
                  <a16:creationId xmlns:a16="http://schemas.microsoft.com/office/drawing/2014/main" id="{0A539BDD-20F8-EF9A-68FE-F8B2A9506239}"/>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43" name="Freeform: Shape 46">
              <a:extLst>
                <a:ext uri="{FF2B5EF4-FFF2-40B4-BE49-F238E27FC236}">
                  <a16:creationId xmlns:a16="http://schemas.microsoft.com/office/drawing/2014/main" id="{4E2DB40E-7354-0EDD-3A91-C990970CDD69}"/>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44" name="Freeform: Shape 47">
              <a:extLst>
                <a:ext uri="{FF2B5EF4-FFF2-40B4-BE49-F238E27FC236}">
                  <a16:creationId xmlns:a16="http://schemas.microsoft.com/office/drawing/2014/main" id="{969EF6A2-09B1-AEF2-38C6-25CEACB3EC4B}"/>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46" name="Freeform: Shape 48">
              <a:extLst>
                <a:ext uri="{FF2B5EF4-FFF2-40B4-BE49-F238E27FC236}">
                  <a16:creationId xmlns:a16="http://schemas.microsoft.com/office/drawing/2014/main" id="{F27D6129-9751-BEF1-6EB9-B28E1896B911}"/>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47" name="Freeform: Shape 49">
              <a:extLst>
                <a:ext uri="{FF2B5EF4-FFF2-40B4-BE49-F238E27FC236}">
                  <a16:creationId xmlns:a16="http://schemas.microsoft.com/office/drawing/2014/main" id="{0258A37B-FC57-46B3-47BC-079ED1ABEEAE}"/>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48" name="Freeform: Shape 50">
              <a:extLst>
                <a:ext uri="{FF2B5EF4-FFF2-40B4-BE49-F238E27FC236}">
                  <a16:creationId xmlns:a16="http://schemas.microsoft.com/office/drawing/2014/main" id="{A7F43A66-A166-CA70-CB5F-31461512E467}"/>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51" name="Freeform: Shape 51">
              <a:extLst>
                <a:ext uri="{FF2B5EF4-FFF2-40B4-BE49-F238E27FC236}">
                  <a16:creationId xmlns:a16="http://schemas.microsoft.com/office/drawing/2014/main" id="{2A0999BD-FD74-2FB0-6FE9-CA3E17BD82DE}"/>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52" name="Freeform: Shape 52">
              <a:extLst>
                <a:ext uri="{FF2B5EF4-FFF2-40B4-BE49-F238E27FC236}">
                  <a16:creationId xmlns:a16="http://schemas.microsoft.com/office/drawing/2014/main" id="{6F674BA5-17CE-5425-52BA-65131DAD84DD}"/>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grpSp>
      <p:pic>
        <p:nvPicPr>
          <p:cNvPr id="92" name="Picture 59">
            <a:extLst>
              <a:ext uri="{FF2B5EF4-FFF2-40B4-BE49-F238E27FC236}">
                <a16:creationId xmlns:a16="http://schemas.microsoft.com/office/drawing/2014/main" id="{888B8696-B6CE-3741-4ACE-0049CD711D30}"/>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68">
            <a:extLst>
              <a:ext uri="{FF2B5EF4-FFF2-40B4-BE49-F238E27FC236}">
                <a16:creationId xmlns:a16="http://schemas.microsoft.com/office/drawing/2014/main" id="{A6A70C4F-3634-0E80-D1A5-110DB293E16D}"/>
              </a:ext>
            </a:extLst>
          </p:cNvPr>
          <p:cNvGrpSpPr>
            <a:grpSpLocks noChangeAspect="1"/>
          </p:cNvGrpSpPr>
          <p:nvPr/>
        </p:nvGrpSpPr>
        <p:grpSpPr>
          <a:xfrm>
            <a:off x="2046671" y="3750772"/>
            <a:ext cx="300706" cy="298187"/>
            <a:chOff x="-782952" y="5279717"/>
            <a:chExt cx="558720" cy="554040"/>
          </a:xfrm>
        </p:grpSpPr>
        <p:sp>
          <p:nvSpPr>
            <p:cNvPr id="70" name="Freeform: Shape 74">
              <a:extLst>
                <a:ext uri="{FF2B5EF4-FFF2-40B4-BE49-F238E27FC236}">
                  <a16:creationId xmlns:a16="http://schemas.microsoft.com/office/drawing/2014/main" id="{836D5D4A-AB8E-4693-86D9-5AE1A7B4FA51}"/>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2" name="Freeform: Shape 75">
              <a:extLst>
                <a:ext uri="{FF2B5EF4-FFF2-40B4-BE49-F238E27FC236}">
                  <a16:creationId xmlns:a16="http://schemas.microsoft.com/office/drawing/2014/main" id="{7C41BF53-9A08-021A-FB82-5F74B8867F89}"/>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3" name="Freeform: Shape 76">
              <a:extLst>
                <a:ext uri="{FF2B5EF4-FFF2-40B4-BE49-F238E27FC236}">
                  <a16:creationId xmlns:a16="http://schemas.microsoft.com/office/drawing/2014/main" id="{965BB6AF-D084-68BB-0520-3070C7CD582C}"/>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4" name="Freeform: Shape 77">
              <a:extLst>
                <a:ext uri="{FF2B5EF4-FFF2-40B4-BE49-F238E27FC236}">
                  <a16:creationId xmlns:a16="http://schemas.microsoft.com/office/drawing/2014/main" id="{3DB240AF-8DFF-6708-A2FA-1A9EC7F55789}"/>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5" name="Freeform: Shape 78">
              <a:extLst>
                <a:ext uri="{FF2B5EF4-FFF2-40B4-BE49-F238E27FC236}">
                  <a16:creationId xmlns:a16="http://schemas.microsoft.com/office/drawing/2014/main" id="{1552CCC3-5B70-C16D-F7D9-AE71C2D14B2D}"/>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6" name="Freeform: Shape 79">
              <a:extLst>
                <a:ext uri="{FF2B5EF4-FFF2-40B4-BE49-F238E27FC236}">
                  <a16:creationId xmlns:a16="http://schemas.microsoft.com/office/drawing/2014/main" id="{EEEC065B-49A7-544C-D83C-278BF1C1DC82}"/>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7" name="Freeform: Shape 80">
              <a:extLst>
                <a:ext uri="{FF2B5EF4-FFF2-40B4-BE49-F238E27FC236}">
                  <a16:creationId xmlns:a16="http://schemas.microsoft.com/office/drawing/2014/main" id="{B9575E5F-EBC2-CF89-31A5-FFE9A948D960}"/>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8" name="Freeform: Shape 81">
              <a:extLst>
                <a:ext uri="{FF2B5EF4-FFF2-40B4-BE49-F238E27FC236}">
                  <a16:creationId xmlns:a16="http://schemas.microsoft.com/office/drawing/2014/main" id="{F70B0322-7E7A-B3F1-D9E5-6AB2008EB751}"/>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9" name="Freeform: Shape 82">
              <a:extLst>
                <a:ext uri="{FF2B5EF4-FFF2-40B4-BE49-F238E27FC236}">
                  <a16:creationId xmlns:a16="http://schemas.microsoft.com/office/drawing/2014/main" id="{08EA2FB1-D12E-1258-838D-80A06954ECF2}"/>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0" name="Freeform: Shape 83">
              <a:extLst>
                <a:ext uri="{FF2B5EF4-FFF2-40B4-BE49-F238E27FC236}">
                  <a16:creationId xmlns:a16="http://schemas.microsoft.com/office/drawing/2014/main" id="{0AA61879-F5D7-0ED0-8B61-2AFA581F1A11}"/>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1" name="Freeform: Shape 84">
              <a:extLst>
                <a:ext uri="{FF2B5EF4-FFF2-40B4-BE49-F238E27FC236}">
                  <a16:creationId xmlns:a16="http://schemas.microsoft.com/office/drawing/2014/main" id="{D5D3F486-9D35-8E61-6DE1-29A24ECAD737}"/>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2" name="Freeform: Shape 85">
              <a:extLst>
                <a:ext uri="{FF2B5EF4-FFF2-40B4-BE49-F238E27FC236}">
                  <a16:creationId xmlns:a16="http://schemas.microsoft.com/office/drawing/2014/main" id="{BCBFFA9E-36B4-94E9-298A-618626AE7127}"/>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4" name="Freeform: Shape 86">
              <a:extLst>
                <a:ext uri="{FF2B5EF4-FFF2-40B4-BE49-F238E27FC236}">
                  <a16:creationId xmlns:a16="http://schemas.microsoft.com/office/drawing/2014/main" id="{26706EB5-D8D1-68B0-6C91-00ECDC67CE8B}"/>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5" name="Freeform: Shape 87">
              <a:extLst>
                <a:ext uri="{FF2B5EF4-FFF2-40B4-BE49-F238E27FC236}">
                  <a16:creationId xmlns:a16="http://schemas.microsoft.com/office/drawing/2014/main" id="{46A90A0C-9AE3-68E3-B4F6-F1111BBCC6EC}"/>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6" name="Freeform: Shape 88">
              <a:extLst>
                <a:ext uri="{FF2B5EF4-FFF2-40B4-BE49-F238E27FC236}">
                  <a16:creationId xmlns:a16="http://schemas.microsoft.com/office/drawing/2014/main" id="{237E8828-2C25-7D7A-0BE7-ACAC5772D87F}"/>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7" name="Freeform: Shape 89">
              <a:extLst>
                <a:ext uri="{FF2B5EF4-FFF2-40B4-BE49-F238E27FC236}">
                  <a16:creationId xmlns:a16="http://schemas.microsoft.com/office/drawing/2014/main" id="{945EABF0-ACB4-BA9B-BC63-2338B808DC29}"/>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8" name="Freeform: Shape 90">
              <a:extLst>
                <a:ext uri="{FF2B5EF4-FFF2-40B4-BE49-F238E27FC236}">
                  <a16:creationId xmlns:a16="http://schemas.microsoft.com/office/drawing/2014/main" id="{A6C7345F-D01A-E488-30F1-1D9642B0E480}"/>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9" name="Freeform: Shape 91">
              <a:extLst>
                <a:ext uri="{FF2B5EF4-FFF2-40B4-BE49-F238E27FC236}">
                  <a16:creationId xmlns:a16="http://schemas.microsoft.com/office/drawing/2014/main" id="{FF20A8CC-BD8E-193D-8D62-B2F697506961}"/>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90" name="Freeform: Shape 92">
              <a:extLst>
                <a:ext uri="{FF2B5EF4-FFF2-40B4-BE49-F238E27FC236}">
                  <a16:creationId xmlns:a16="http://schemas.microsoft.com/office/drawing/2014/main" id="{27585EDD-88A5-9003-A5C6-B93A4FDD1D77}"/>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91" name="Freeform: Shape 93">
              <a:extLst>
                <a:ext uri="{FF2B5EF4-FFF2-40B4-BE49-F238E27FC236}">
                  <a16:creationId xmlns:a16="http://schemas.microsoft.com/office/drawing/2014/main" id="{ACE1C090-02C8-86CF-2F40-13003C1377A9}"/>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91485"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b="1" dirty="0">
                <a:solidFill>
                  <a:schemeClr val="accent3"/>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 </a:t>
            </a:r>
            <a:endParaRPr lang="en-US" sz="2400" b="1" dirty="0">
              <a:solidFill>
                <a:schemeClr val="accent3"/>
              </a:solidFill>
            </a:endParaRP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Sharing</a:t>
            </a:r>
          </a:p>
        </p:txBody>
      </p:sp>
      <p:sp>
        <p:nvSpPr>
          <p:cNvPr id="9" name="Rectangle 8">
            <a:extLst>
              <a:ext uri="{FF2B5EF4-FFF2-40B4-BE49-F238E27FC236}">
                <a16:creationId xmlns:a16="http://schemas.microsoft.com/office/drawing/2014/main" id="{4C050673-B7ED-4885-3D27-B243D6E1D95A}"/>
              </a:ext>
            </a:extLst>
          </p:cNvPr>
          <p:cNvSpPr/>
          <p:nvPr/>
        </p:nvSpPr>
        <p:spPr>
          <a:xfrm>
            <a:off x="6247056" y="3386058"/>
            <a:ext cx="3241358"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cxnSp>
        <p:nvCxnSpPr>
          <p:cNvPr id="16" name="Straight Arrow Connector 12">
            <a:extLst>
              <a:ext uri="{FF2B5EF4-FFF2-40B4-BE49-F238E27FC236}">
                <a16:creationId xmlns:a16="http://schemas.microsoft.com/office/drawing/2014/main" id="{A4D785E5-60AE-E547-6016-32464D1D17D7}"/>
              </a:ext>
            </a:extLst>
          </p:cNvPr>
          <p:cNvCxnSpPr>
            <a:cxnSpLocks/>
          </p:cNvCxnSpPr>
          <p:nvPr/>
        </p:nvCxnSpPr>
        <p:spPr>
          <a:xfrm flipV="1">
            <a:off x="6683414" y="1997154"/>
            <a:ext cx="0" cy="1388904"/>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12">
            <a:extLst>
              <a:ext uri="{FF2B5EF4-FFF2-40B4-BE49-F238E27FC236}">
                <a16:creationId xmlns:a16="http://schemas.microsoft.com/office/drawing/2014/main" id="{63171726-B979-F5A5-5C44-AB9A1149C330}"/>
              </a:ext>
            </a:extLst>
          </p:cNvPr>
          <p:cNvCxnSpPr>
            <a:cxnSpLocks/>
          </p:cNvCxnSpPr>
          <p:nvPr/>
        </p:nvCxnSpPr>
        <p:spPr>
          <a:xfrm flipV="1">
            <a:off x="8132207" y="3948241"/>
            <a:ext cx="3" cy="1197604"/>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12">
            <a:extLst>
              <a:ext uri="{FF2B5EF4-FFF2-40B4-BE49-F238E27FC236}">
                <a16:creationId xmlns:a16="http://schemas.microsoft.com/office/drawing/2014/main" id="{85D0F87B-1301-1F78-5495-0BA7422292E5}"/>
              </a:ext>
            </a:extLst>
          </p:cNvPr>
          <p:cNvCxnSpPr>
            <a:cxnSpLocks/>
            <a:stCxn id="3" idx="3"/>
            <a:endCxn id="155" idx="3"/>
          </p:cNvCxnSpPr>
          <p:nvPr/>
        </p:nvCxnSpPr>
        <p:spPr>
          <a:xfrm>
            <a:off x="9492715" y="1632938"/>
            <a:ext cx="90756" cy="4012269"/>
          </a:xfrm>
          <a:prstGeom prst="bentConnector3">
            <a:avLst>
              <a:gd name="adj1" fmla="val 1542610"/>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71" name="Content Placeholder 2">
            <a:extLst>
              <a:ext uri="{FF2B5EF4-FFF2-40B4-BE49-F238E27FC236}">
                <a16:creationId xmlns:a16="http://schemas.microsoft.com/office/drawing/2014/main" id="{6F22072B-D1DB-A47F-5934-B1D3BAF81B71}"/>
              </a:ext>
            </a:extLst>
          </p:cNvPr>
          <p:cNvSpPr txBox="1">
            <a:spLocks/>
          </p:cNvSpPr>
          <p:nvPr/>
        </p:nvSpPr>
        <p:spPr>
          <a:xfrm>
            <a:off x="5626940" y="2299854"/>
            <a:ext cx="1019653"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bind</a:t>
            </a:r>
          </a:p>
        </p:txBody>
      </p:sp>
      <p:sp>
        <p:nvSpPr>
          <p:cNvPr id="83" name="Content Placeholder 2">
            <a:extLst>
              <a:ext uri="{FF2B5EF4-FFF2-40B4-BE49-F238E27FC236}">
                <a16:creationId xmlns:a16="http://schemas.microsoft.com/office/drawing/2014/main" id="{DE8E8DBD-5A2B-BFA6-F2BB-C459443B5075}"/>
              </a:ext>
            </a:extLst>
          </p:cNvPr>
          <p:cNvSpPr txBox="1">
            <a:spLocks/>
          </p:cNvSpPr>
          <p:nvPr/>
        </p:nvSpPr>
        <p:spPr>
          <a:xfrm>
            <a:off x="7243998" y="2292834"/>
            <a:ext cx="1094361" cy="707886"/>
          </a:xfrm>
          <a:prstGeom prst="rect">
            <a:avLst/>
          </a:prstGeom>
        </p:spPr>
        <p:txBody>
          <a:bodyPr wrap="square">
            <a:spAutoFit/>
          </a:bodyPr>
          <a:lstStyle>
            <a:defPPr>
              <a:defRPr lang="en-US"/>
            </a:defPPr>
            <a:lvl1pPr indent="0" algn="ctr">
              <a:lnSpc>
                <a:spcPct val="100000"/>
              </a:lnSpc>
              <a:spcBef>
                <a:spcPts val="0"/>
              </a:spcBef>
              <a:spcAft>
                <a:spcPts val="600"/>
              </a:spcAft>
              <a:buSzPct val="90000"/>
              <a:buFont typeface="Amazon Ember" panose="020B0603020204020204" pitchFamily="34" charset="0"/>
              <a:buNone/>
              <a:defRPr sz="2400" i="1">
                <a:effectLst>
                  <a:glow>
                    <a:schemeClr val="bg1"/>
                  </a:glow>
                </a:effectLst>
              </a:defRPr>
            </a:lvl1pPr>
            <a:lvl2pPr indent="-228600">
              <a:lnSpc>
                <a:spcPct val="90000"/>
              </a:lnSpc>
              <a:spcBef>
                <a:spcPts val="0"/>
              </a:spcBef>
              <a:spcAft>
                <a:spcPts val="1200"/>
              </a:spcAft>
              <a:buSzPct val="90000"/>
              <a:buFont typeface="Wingdings" panose="05000000000000000000" pitchFamily="2" charset="2"/>
              <a:buChar char="§"/>
              <a:defRPr sz="2400"/>
            </a:lvl2pPr>
            <a:lvl3pPr marL="685800" indent="-228600">
              <a:lnSpc>
                <a:spcPct val="90000"/>
              </a:lnSpc>
              <a:spcBef>
                <a:spcPts val="0"/>
              </a:spcBef>
              <a:spcAft>
                <a:spcPts val="1200"/>
              </a:spcAft>
              <a:buSzPct val="90000"/>
              <a:buFont typeface="Amazon Ember" panose="020B0603020204020204" pitchFamily="34" charset="0"/>
              <a:buChar char="–"/>
              <a:defRPr sz="2000"/>
            </a:lvl3pPr>
            <a:lvl4pPr marL="914400" indent="-228600">
              <a:lnSpc>
                <a:spcPct val="90000"/>
              </a:lnSpc>
              <a:spcBef>
                <a:spcPts val="0"/>
              </a:spcBef>
              <a:spcAft>
                <a:spcPts val="1200"/>
              </a:spcAft>
              <a:buFont typeface="Amazon Ember" panose="020B0603020204020204" pitchFamily="34" charset="0"/>
              <a:buChar char="•"/>
            </a:lvl4pPr>
            <a:lvl5pPr marL="1143000" indent="-228600">
              <a:lnSpc>
                <a:spcPct val="90000"/>
              </a:lnSpc>
              <a:spcBef>
                <a:spcPts val="0"/>
              </a:spcBef>
              <a:spcAft>
                <a:spcPts val="1200"/>
              </a:spcAft>
              <a:buFont typeface="Amazon Ember" panose="020B0603020204020204" pitchFamily="34" charset="0"/>
              <a:buChar char="•"/>
            </a:lvl5pPr>
            <a:lvl6pPr marL="2514600" indent="-228600">
              <a:lnSpc>
                <a:spcPct val="90000"/>
              </a:lnSpc>
              <a:spcBef>
                <a:spcPts val="500"/>
              </a:spcBef>
              <a:buFont typeface="Amazon Ember" panose="020B0603020204020204" pitchFamily="34" charset="0"/>
              <a:buChar char="•"/>
            </a:lvl6pPr>
            <a:lvl7pPr marL="2971800" indent="-228600">
              <a:lnSpc>
                <a:spcPct val="90000"/>
              </a:lnSpc>
              <a:spcBef>
                <a:spcPts val="500"/>
              </a:spcBef>
              <a:buFont typeface="Amazon Ember" panose="020B0603020204020204" pitchFamily="34" charset="0"/>
              <a:buChar char="•"/>
            </a:lvl7pPr>
            <a:lvl8pPr marL="3429000" indent="-228600">
              <a:lnSpc>
                <a:spcPct val="90000"/>
              </a:lnSpc>
              <a:spcBef>
                <a:spcPts val="500"/>
              </a:spcBef>
              <a:buFont typeface="Amazon Ember" panose="020B0603020204020204" pitchFamily="34" charset="0"/>
              <a:buChar char="•"/>
            </a:lvl8pPr>
            <a:lvl9pPr marL="3886200" indent="-228600">
              <a:lnSpc>
                <a:spcPct val="90000"/>
              </a:lnSpc>
              <a:spcBef>
                <a:spcPts val="500"/>
              </a:spcBef>
              <a:buFont typeface="Amazon Ember" panose="020B0603020204020204" pitchFamily="34" charset="0"/>
              <a:buChar char="•"/>
            </a:lvl9pPr>
          </a:lstStyle>
          <a:p>
            <a:r>
              <a:rPr lang="en-US" sz="2000" dirty="0">
                <a:solidFill>
                  <a:schemeClr val="bg2">
                    <a:lumMod val="40000"/>
                    <a:lumOff val="60000"/>
                  </a:schemeClr>
                </a:solidFill>
              </a:rPr>
              <a:t>{credentials}</a:t>
            </a:r>
          </a:p>
        </p:txBody>
      </p:sp>
      <p:cxnSp>
        <p:nvCxnSpPr>
          <p:cNvPr id="93" name="Straight Arrow Connector 12">
            <a:extLst>
              <a:ext uri="{FF2B5EF4-FFF2-40B4-BE49-F238E27FC236}">
                <a16:creationId xmlns:a16="http://schemas.microsoft.com/office/drawing/2014/main" id="{1F3416B2-8DA5-3D83-2638-404CB4E232DA}"/>
              </a:ext>
            </a:extLst>
          </p:cNvPr>
          <p:cNvCxnSpPr>
            <a:cxnSpLocks/>
          </p:cNvCxnSpPr>
          <p:nvPr/>
        </p:nvCxnSpPr>
        <p:spPr>
          <a:xfrm flipV="1">
            <a:off x="9070352" y="1997154"/>
            <a:ext cx="0" cy="1388904"/>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96" name="Rounded Rectangle 95">
            <a:extLst>
              <a:ext uri="{FF2B5EF4-FFF2-40B4-BE49-F238E27FC236}">
                <a16:creationId xmlns:a16="http://schemas.microsoft.com/office/drawing/2014/main" id="{42F4E666-475A-A276-C967-6600F93B9E3D}"/>
              </a:ext>
            </a:extLst>
          </p:cNvPr>
          <p:cNvSpPr/>
          <p:nvPr/>
        </p:nvSpPr>
        <p:spPr>
          <a:xfrm>
            <a:off x="6503237" y="2339384"/>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sp>
        <p:nvSpPr>
          <p:cNvPr id="98" name="Rounded Rectangle 97">
            <a:extLst>
              <a:ext uri="{FF2B5EF4-FFF2-40B4-BE49-F238E27FC236}">
                <a16:creationId xmlns:a16="http://schemas.microsoft.com/office/drawing/2014/main" id="{D3E83794-D495-4130-8F84-3269B699C761}"/>
              </a:ext>
            </a:extLst>
          </p:cNvPr>
          <p:cNvSpPr/>
          <p:nvPr/>
        </p:nvSpPr>
        <p:spPr>
          <a:xfrm>
            <a:off x="7953479" y="4261402"/>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A</a:t>
            </a:r>
          </a:p>
        </p:txBody>
      </p:sp>
      <p:sp>
        <p:nvSpPr>
          <p:cNvPr id="99" name="Content Placeholder 2">
            <a:extLst>
              <a:ext uri="{FF2B5EF4-FFF2-40B4-BE49-F238E27FC236}">
                <a16:creationId xmlns:a16="http://schemas.microsoft.com/office/drawing/2014/main" id="{684979C5-78C0-160F-5035-5C45E893B328}"/>
              </a:ext>
            </a:extLst>
          </p:cNvPr>
          <p:cNvSpPr txBox="1">
            <a:spLocks/>
          </p:cNvSpPr>
          <p:nvPr/>
        </p:nvSpPr>
        <p:spPr>
          <a:xfrm>
            <a:off x="7046181" y="4245528"/>
            <a:ext cx="1170002"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share?</a:t>
            </a:r>
          </a:p>
        </p:txBody>
      </p:sp>
      <p:sp>
        <p:nvSpPr>
          <p:cNvPr id="100" name="Rounded Rectangle 99">
            <a:extLst>
              <a:ext uri="{FF2B5EF4-FFF2-40B4-BE49-F238E27FC236}">
                <a16:creationId xmlns:a16="http://schemas.microsoft.com/office/drawing/2014/main" id="{480CD8C1-F513-221D-2395-84590DE67074}"/>
              </a:ext>
            </a:extLst>
          </p:cNvPr>
          <p:cNvSpPr/>
          <p:nvPr/>
        </p:nvSpPr>
        <p:spPr>
          <a:xfrm>
            <a:off x="8874717" y="2324179"/>
            <a:ext cx="360000" cy="3600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C</a:t>
            </a:r>
          </a:p>
        </p:txBody>
      </p:sp>
      <p:sp>
        <p:nvSpPr>
          <p:cNvPr id="101" name="Content Placeholder 2">
            <a:extLst>
              <a:ext uri="{FF2B5EF4-FFF2-40B4-BE49-F238E27FC236}">
                <a16:creationId xmlns:a16="http://schemas.microsoft.com/office/drawing/2014/main" id="{ED3388A7-6EE6-F4E4-3C18-CDB935C739F5}"/>
              </a:ext>
            </a:extLst>
          </p:cNvPr>
          <p:cNvSpPr txBox="1">
            <a:spLocks/>
          </p:cNvSpPr>
          <p:nvPr/>
        </p:nvSpPr>
        <p:spPr>
          <a:xfrm>
            <a:off x="9115806" y="2304124"/>
            <a:ext cx="1358068"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disclose</a:t>
            </a:r>
          </a:p>
        </p:txBody>
      </p:sp>
      <p:cxnSp>
        <p:nvCxnSpPr>
          <p:cNvPr id="102" name="Straight Arrow Connector 12">
            <a:extLst>
              <a:ext uri="{FF2B5EF4-FFF2-40B4-BE49-F238E27FC236}">
                <a16:creationId xmlns:a16="http://schemas.microsoft.com/office/drawing/2014/main" id="{D9C32308-3ECD-AD67-9816-F3B78BDC7191}"/>
              </a:ext>
            </a:extLst>
          </p:cNvPr>
          <p:cNvCxnSpPr>
            <a:cxnSpLocks/>
          </p:cNvCxnSpPr>
          <p:nvPr/>
        </p:nvCxnSpPr>
        <p:spPr>
          <a:xfrm>
            <a:off x="8673430" y="3948241"/>
            <a:ext cx="0" cy="1197604"/>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05" name="Rounded Rectangle 104">
            <a:extLst>
              <a:ext uri="{FF2B5EF4-FFF2-40B4-BE49-F238E27FC236}">
                <a16:creationId xmlns:a16="http://schemas.microsoft.com/office/drawing/2014/main" id="{2657B9F6-2C38-38F4-7F2E-9A0DEA5E71BD}"/>
              </a:ext>
            </a:extLst>
          </p:cNvPr>
          <p:cNvSpPr/>
          <p:nvPr/>
        </p:nvSpPr>
        <p:spPr>
          <a:xfrm>
            <a:off x="8493476" y="4448245"/>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B</a:t>
            </a:r>
          </a:p>
        </p:txBody>
      </p:sp>
      <p:sp>
        <p:nvSpPr>
          <p:cNvPr id="106" name="Content Placeholder 2">
            <a:extLst>
              <a:ext uri="{FF2B5EF4-FFF2-40B4-BE49-F238E27FC236}">
                <a16:creationId xmlns:a16="http://schemas.microsoft.com/office/drawing/2014/main" id="{55F7D4B2-7578-A07B-B97D-8D536A76FBBA}"/>
              </a:ext>
            </a:extLst>
          </p:cNvPr>
          <p:cNvSpPr txBox="1">
            <a:spLocks/>
          </p:cNvSpPr>
          <p:nvPr/>
        </p:nvSpPr>
        <p:spPr>
          <a:xfrm>
            <a:off x="8705881" y="4434860"/>
            <a:ext cx="1859624"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{credentials}</a:t>
            </a:r>
          </a:p>
        </p:txBody>
      </p:sp>
      <p:cxnSp>
        <p:nvCxnSpPr>
          <p:cNvPr id="112" name="Straight Arrow Connector 12">
            <a:extLst>
              <a:ext uri="{FF2B5EF4-FFF2-40B4-BE49-F238E27FC236}">
                <a16:creationId xmlns:a16="http://schemas.microsoft.com/office/drawing/2014/main" id="{760828B3-BD54-20C4-1C89-7826C977525A}"/>
              </a:ext>
            </a:extLst>
          </p:cNvPr>
          <p:cNvCxnSpPr>
            <a:cxnSpLocks/>
          </p:cNvCxnSpPr>
          <p:nvPr/>
        </p:nvCxnSpPr>
        <p:spPr>
          <a:xfrm>
            <a:off x="7210784" y="1997154"/>
            <a:ext cx="0" cy="1412287"/>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97" name="Rounded Rectangle 96">
            <a:extLst>
              <a:ext uri="{FF2B5EF4-FFF2-40B4-BE49-F238E27FC236}">
                <a16:creationId xmlns:a16="http://schemas.microsoft.com/office/drawing/2014/main" id="{58950F2E-7C1D-6228-48B9-01CCA2FBB653}"/>
              </a:ext>
            </a:extLst>
          </p:cNvPr>
          <p:cNvSpPr/>
          <p:nvPr/>
        </p:nvSpPr>
        <p:spPr>
          <a:xfrm>
            <a:off x="7029744" y="2678923"/>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
        <p:nvSpPr>
          <p:cNvPr id="120" name="Rounded Rectangle 119">
            <a:extLst>
              <a:ext uri="{FF2B5EF4-FFF2-40B4-BE49-F238E27FC236}">
                <a16:creationId xmlns:a16="http://schemas.microsoft.com/office/drawing/2014/main" id="{7B531F40-0B57-10C4-0A5C-D03045624DEF}"/>
              </a:ext>
            </a:extLst>
          </p:cNvPr>
          <p:cNvSpPr/>
          <p:nvPr/>
        </p:nvSpPr>
        <p:spPr>
          <a:xfrm>
            <a:off x="10700462" y="4888439"/>
            <a:ext cx="360000" cy="36000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D</a:t>
            </a:r>
          </a:p>
        </p:txBody>
      </p:sp>
      <p:sp>
        <p:nvSpPr>
          <p:cNvPr id="121" name="Content Placeholder 2">
            <a:extLst>
              <a:ext uri="{FF2B5EF4-FFF2-40B4-BE49-F238E27FC236}">
                <a16:creationId xmlns:a16="http://schemas.microsoft.com/office/drawing/2014/main" id="{DCD0AAE9-8379-897A-CA0F-D5226464BAD2}"/>
              </a:ext>
            </a:extLst>
          </p:cNvPr>
          <p:cNvSpPr txBox="1">
            <a:spLocks/>
          </p:cNvSpPr>
          <p:nvPr/>
        </p:nvSpPr>
        <p:spPr>
          <a:xfrm>
            <a:off x="11060462" y="4868384"/>
            <a:ext cx="928251"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{info}</a:t>
            </a:r>
          </a:p>
        </p:txBody>
      </p:sp>
      <p:sp>
        <p:nvSpPr>
          <p:cNvPr id="132" name="Rectangle 131">
            <a:extLst>
              <a:ext uri="{FF2B5EF4-FFF2-40B4-BE49-F238E27FC236}">
                <a16:creationId xmlns:a16="http://schemas.microsoft.com/office/drawing/2014/main" id="{340A628F-5B2E-D3F7-6ACA-C83FE38AC1C2}"/>
              </a:ext>
            </a:extLst>
          </p:cNvPr>
          <p:cNvSpPr/>
          <p:nvPr/>
        </p:nvSpPr>
        <p:spPr>
          <a:xfrm>
            <a:off x="3388338" y="3386058"/>
            <a:ext cx="199830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Authority</a:t>
            </a:r>
          </a:p>
        </p:txBody>
      </p:sp>
      <p:cxnSp>
        <p:nvCxnSpPr>
          <p:cNvPr id="133" name="Straight Arrow Connector 12">
            <a:extLst>
              <a:ext uri="{FF2B5EF4-FFF2-40B4-BE49-F238E27FC236}">
                <a16:creationId xmlns:a16="http://schemas.microsoft.com/office/drawing/2014/main" id="{E8D54AA5-C4E8-AC81-33D5-113379BFEFB8}"/>
              </a:ext>
            </a:extLst>
          </p:cNvPr>
          <p:cNvCxnSpPr>
            <a:cxnSpLocks/>
            <a:stCxn id="3" idx="1"/>
            <a:endCxn id="161" idx="0"/>
          </p:cNvCxnSpPr>
          <p:nvPr/>
        </p:nvCxnSpPr>
        <p:spPr>
          <a:xfrm rot="10800000" flipV="1">
            <a:off x="4383210" y="1632937"/>
            <a:ext cx="1853346" cy="1367839"/>
          </a:xfrm>
          <a:prstGeom prst="bentConnector2">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2">
            <a:extLst>
              <a:ext uri="{FF2B5EF4-FFF2-40B4-BE49-F238E27FC236}">
                <a16:creationId xmlns:a16="http://schemas.microsoft.com/office/drawing/2014/main" id="{4A53BCC9-C8E4-5180-D683-9C362766D538}"/>
              </a:ext>
            </a:extLst>
          </p:cNvPr>
          <p:cNvCxnSpPr>
            <a:cxnSpLocks/>
            <a:stCxn id="155" idx="1"/>
            <a:endCxn id="161" idx="2"/>
          </p:cNvCxnSpPr>
          <p:nvPr/>
        </p:nvCxnSpPr>
        <p:spPr>
          <a:xfrm rot="10800000">
            <a:off x="4383210" y="4015507"/>
            <a:ext cx="1781464" cy="1629701"/>
          </a:xfrm>
          <a:prstGeom prst="bentConnector2">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41" name="Rounded Rectangle 140">
            <a:extLst>
              <a:ext uri="{FF2B5EF4-FFF2-40B4-BE49-F238E27FC236}">
                <a16:creationId xmlns:a16="http://schemas.microsoft.com/office/drawing/2014/main" id="{9A087B5C-7A99-81FE-2285-371A726D6E50}"/>
              </a:ext>
            </a:extLst>
          </p:cNvPr>
          <p:cNvSpPr/>
          <p:nvPr/>
        </p:nvSpPr>
        <p:spPr>
          <a:xfrm>
            <a:off x="4206219" y="4894176"/>
            <a:ext cx="360000" cy="360000"/>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lIns="45720" tIns="45720" rIns="45720" rtlCol="0" anchor="ctr"/>
          <a:lstStyle/>
          <a:p>
            <a:pPr algn="ctr"/>
            <a:r>
              <a:rPr lang="en-GB" b="1" dirty="0">
                <a:solidFill>
                  <a:schemeClr val="tx1"/>
                </a:solidFill>
              </a:rPr>
              <a:t>0</a:t>
            </a:r>
          </a:p>
        </p:txBody>
      </p:sp>
      <p:sp>
        <p:nvSpPr>
          <p:cNvPr id="145" name="TextBox 144">
            <a:extLst>
              <a:ext uri="{FF2B5EF4-FFF2-40B4-BE49-F238E27FC236}">
                <a16:creationId xmlns:a16="http://schemas.microsoft.com/office/drawing/2014/main" id="{A9A6B17F-C84A-D5A9-26BC-6A119EF1E490}"/>
              </a:ext>
            </a:extLst>
          </p:cNvPr>
          <p:cNvSpPr txBox="1"/>
          <p:nvPr/>
        </p:nvSpPr>
        <p:spPr>
          <a:xfrm>
            <a:off x="3849437" y="1232826"/>
            <a:ext cx="2106008" cy="400110"/>
          </a:xfrm>
          <a:prstGeom prst="rect">
            <a:avLst/>
          </a:prstGeom>
          <a:noFill/>
        </p:spPr>
        <p:txBody>
          <a:bodyPr wrap="square" anchor="ctr">
            <a:spAutoFit/>
          </a:bodyPr>
          <a:lstStyle/>
          <a:p>
            <a:r>
              <a:rPr lang="en-GB" sz="2800" baseline="-17000" dirty="0">
                <a:solidFill>
                  <a:schemeClr val="bg2">
                    <a:lumMod val="40000"/>
                    <a:lumOff val="60000"/>
                  </a:schemeClr>
                </a:solidFill>
                <a:effectLst>
                  <a:glow>
                    <a:schemeClr val="bg1"/>
                  </a:glow>
                </a:effectLst>
              </a:rPr>
              <a:t>📜</a:t>
            </a:r>
            <a:r>
              <a:rPr lang="en-GB" sz="1800" dirty="0"/>
              <a:t> </a:t>
            </a:r>
            <a:r>
              <a:rPr lang="en-GB" sz="2000" i="1" dirty="0">
                <a:solidFill>
                  <a:schemeClr val="bg2">
                    <a:lumMod val="40000"/>
                    <a:lumOff val="60000"/>
                  </a:schemeClr>
                </a:solidFill>
                <a:effectLst>
                  <a:glow>
                    <a:schemeClr val="bg1"/>
                  </a:glow>
                </a:effectLst>
              </a:rPr>
              <a:t>manifests?</a:t>
            </a:r>
          </a:p>
        </p:txBody>
      </p:sp>
      <p:sp>
        <p:nvSpPr>
          <p:cNvPr id="149" name="Rounded Rectangle 148">
            <a:extLst>
              <a:ext uri="{FF2B5EF4-FFF2-40B4-BE49-F238E27FC236}">
                <a16:creationId xmlns:a16="http://schemas.microsoft.com/office/drawing/2014/main" id="{6B1316E9-E460-5B1B-5FF4-DD662F6CAFCA}"/>
              </a:ext>
            </a:extLst>
          </p:cNvPr>
          <p:cNvSpPr/>
          <p:nvPr/>
        </p:nvSpPr>
        <p:spPr>
          <a:xfrm>
            <a:off x="4180697" y="1873988"/>
            <a:ext cx="360000" cy="360000"/>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lIns="45720" tIns="45720" rIns="45720" rtlCol="0" anchor="ctr"/>
          <a:lstStyle/>
          <a:p>
            <a:pPr algn="ctr"/>
            <a:r>
              <a:rPr lang="en-GB" b="1" dirty="0">
                <a:solidFill>
                  <a:schemeClr val="tx1"/>
                </a:solidFill>
              </a:rPr>
              <a:t>0</a:t>
            </a:r>
          </a:p>
        </p:txBody>
      </p:sp>
      <p:sp>
        <p:nvSpPr>
          <p:cNvPr id="150" name="TextBox 149">
            <a:extLst>
              <a:ext uri="{FF2B5EF4-FFF2-40B4-BE49-F238E27FC236}">
                <a16:creationId xmlns:a16="http://schemas.microsoft.com/office/drawing/2014/main" id="{AF7E1974-B305-418D-25A8-C03AC3AEDDB9}"/>
              </a:ext>
            </a:extLst>
          </p:cNvPr>
          <p:cNvSpPr txBox="1"/>
          <p:nvPr/>
        </p:nvSpPr>
        <p:spPr>
          <a:xfrm>
            <a:off x="3849437" y="5664088"/>
            <a:ext cx="2106008" cy="400110"/>
          </a:xfrm>
          <a:prstGeom prst="rect">
            <a:avLst/>
          </a:prstGeom>
          <a:noFill/>
        </p:spPr>
        <p:txBody>
          <a:bodyPr wrap="square" anchor="ctr">
            <a:spAutoFit/>
          </a:bodyPr>
          <a:lstStyle/>
          <a:p>
            <a:r>
              <a:rPr lang="en-GB" sz="2800" baseline="-17000" dirty="0">
                <a:solidFill>
                  <a:schemeClr val="bg2">
                    <a:lumMod val="40000"/>
                    <a:lumOff val="60000"/>
                  </a:schemeClr>
                </a:solidFill>
                <a:effectLst>
                  <a:glow>
                    <a:schemeClr val="bg1"/>
                  </a:glow>
                </a:effectLst>
              </a:rPr>
              <a:t>📜</a:t>
            </a:r>
            <a:r>
              <a:rPr lang="en-GB" sz="1800" dirty="0"/>
              <a:t> </a:t>
            </a:r>
            <a:r>
              <a:rPr lang="en-GB" sz="2000" i="1" dirty="0">
                <a:solidFill>
                  <a:schemeClr val="bg2">
                    <a:lumMod val="40000"/>
                    <a:lumOff val="60000"/>
                  </a:schemeClr>
                </a:solidFill>
                <a:effectLst>
                  <a:glow>
                    <a:schemeClr val="bg1"/>
                  </a:glow>
                </a:effectLst>
              </a:rPr>
              <a:t>manifests?</a:t>
            </a:r>
          </a:p>
        </p:txBody>
      </p:sp>
      <p:grpSp>
        <p:nvGrpSpPr>
          <p:cNvPr id="164" name="Group 163">
            <a:extLst>
              <a:ext uri="{FF2B5EF4-FFF2-40B4-BE49-F238E27FC236}">
                <a16:creationId xmlns:a16="http://schemas.microsoft.com/office/drawing/2014/main" id="{6B5D7C50-8296-F8BB-0F21-56B61CCAE1C7}"/>
              </a:ext>
            </a:extLst>
          </p:cNvPr>
          <p:cNvGrpSpPr/>
          <p:nvPr/>
        </p:nvGrpSpPr>
        <p:grpSpPr>
          <a:xfrm>
            <a:off x="6139542" y="968452"/>
            <a:ext cx="3418797" cy="1014729"/>
            <a:chOff x="6139542" y="968452"/>
            <a:chExt cx="3418797" cy="1014729"/>
          </a:xfrm>
        </p:grpSpPr>
        <p:sp>
          <p:nvSpPr>
            <p:cNvPr id="3" name="Rectangle 2">
              <a:extLst>
                <a:ext uri="{FF2B5EF4-FFF2-40B4-BE49-F238E27FC236}">
                  <a16:creationId xmlns:a16="http://schemas.microsoft.com/office/drawing/2014/main" id="{72403C49-CBC2-2BD3-1346-B8EF7117C50B}"/>
                </a:ext>
              </a:extLst>
            </p:cNvPr>
            <p:cNvSpPr/>
            <p:nvPr/>
          </p:nvSpPr>
          <p:spPr>
            <a:xfrm>
              <a:off x="6236556" y="1351846"/>
              <a:ext cx="3256159"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Vault</a:t>
              </a:r>
            </a:p>
          </p:txBody>
        </p:sp>
        <p:sp>
          <p:nvSpPr>
            <p:cNvPr id="154" name="Rectangle 153">
              <a:extLst>
                <a:ext uri="{FF2B5EF4-FFF2-40B4-BE49-F238E27FC236}">
                  <a16:creationId xmlns:a16="http://schemas.microsoft.com/office/drawing/2014/main" id="{5F48E8A9-CDAE-5082-F215-D4EA168C5EDC}"/>
                </a:ext>
              </a:extLst>
            </p:cNvPr>
            <p:cNvSpPr/>
            <p:nvPr/>
          </p:nvSpPr>
          <p:spPr>
            <a:xfrm>
              <a:off x="6139542" y="968452"/>
              <a:ext cx="3418797"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165" name="Group 164">
            <a:extLst>
              <a:ext uri="{FF2B5EF4-FFF2-40B4-BE49-F238E27FC236}">
                <a16:creationId xmlns:a16="http://schemas.microsoft.com/office/drawing/2014/main" id="{97406E03-0F19-755A-F468-388C87DB3966}"/>
              </a:ext>
            </a:extLst>
          </p:cNvPr>
          <p:cNvGrpSpPr/>
          <p:nvPr/>
        </p:nvGrpSpPr>
        <p:grpSpPr>
          <a:xfrm>
            <a:off x="6164674" y="5137842"/>
            <a:ext cx="3418797" cy="1014729"/>
            <a:chOff x="6164674" y="5137842"/>
            <a:chExt cx="3418797" cy="1014729"/>
          </a:xfrm>
        </p:grpSpPr>
        <p:sp>
          <p:nvSpPr>
            <p:cNvPr id="6" name="Rectangle 5">
              <a:extLst>
                <a:ext uri="{FF2B5EF4-FFF2-40B4-BE49-F238E27FC236}">
                  <a16:creationId xmlns:a16="http://schemas.microsoft.com/office/drawing/2014/main" id="{2A92BDCC-844C-C16C-651C-F2213433ED02}"/>
                </a:ext>
              </a:extLst>
            </p:cNvPr>
            <p:cNvSpPr/>
            <p:nvPr/>
          </p:nvSpPr>
          <p:spPr>
            <a:xfrm>
              <a:off x="6258930" y="5490228"/>
              <a:ext cx="3241350"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Consumer</a:t>
              </a:r>
            </a:p>
          </p:txBody>
        </p:sp>
        <p:sp>
          <p:nvSpPr>
            <p:cNvPr id="155" name="Rectangle 154">
              <a:extLst>
                <a:ext uri="{FF2B5EF4-FFF2-40B4-BE49-F238E27FC236}">
                  <a16:creationId xmlns:a16="http://schemas.microsoft.com/office/drawing/2014/main" id="{FADDB4D6-4B1E-2B42-7658-D4B8E487EC27}"/>
                </a:ext>
              </a:extLst>
            </p:cNvPr>
            <p:cNvSpPr/>
            <p:nvPr/>
          </p:nvSpPr>
          <p:spPr>
            <a:xfrm>
              <a:off x="6164674" y="5137842"/>
              <a:ext cx="3418797"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161" name="Rectangle 160">
            <a:extLst>
              <a:ext uri="{FF2B5EF4-FFF2-40B4-BE49-F238E27FC236}">
                <a16:creationId xmlns:a16="http://schemas.microsoft.com/office/drawing/2014/main" id="{F704FA98-44F9-E2EB-DDA1-246360EB54A7}"/>
              </a:ext>
            </a:extLst>
          </p:cNvPr>
          <p:cNvSpPr/>
          <p:nvPr/>
        </p:nvSpPr>
        <p:spPr>
          <a:xfrm>
            <a:off x="3303770" y="3000777"/>
            <a:ext cx="2158880"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nvGrpSpPr>
          <p:cNvPr id="13" name="Group 12">
            <a:extLst>
              <a:ext uri="{FF2B5EF4-FFF2-40B4-BE49-F238E27FC236}">
                <a16:creationId xmlns:a16="http://schemas.microsoft.com/office/drawing/2014/main" id="{3ACFCF12-EA49-B7F0-0FCC-E3A7DF79C01B}"/>
              </a:ext>
            </a:extLst>
          </p:cNvPr>
          <p:cNvGrpSpPr/>
          <p:nvPr/>
        </p:nvGrpSpPr>
        <p:grpSpPr>
          <a:xfrm>
            <a:off x="945943" y="2438758"/>
            <a:ext cx="10279004" cy="1756820"/>
            <a:chOff x="1219211" y="2060394"/>
            <a:chExt cx="9900635" cy="1756820"/>
          </a:xfrm>
        </p:grpSpPr>
        <p:grpSp>
          <p:nvGrpSpPr>
            <p:cNvPr id="14" name="Group 13">
              <a:extLst>
                <a:ext uri="{FF2B5EF4-FFF2-40B4-BE49-F238E27FC236}">
                  <a16:creationId xmlns:a16="http://schemas.microsoft.com/office/drawing/2014/main" id="{D9CBF21F-85B4-9DAD-F33D-0DECDDF3B07C}"/>
                </a:ext>
              </a:extLst>
            </p:cNvPr>
            <p:cNvGrpSpPr/>
            <p:nvPr/>
          </p:nvGrpSpPr>
          <p:grpSpPr>
            <a:xfrm>
              <a:off x="1219211" y="2060394"/>
              <a:ext cx="9900635" cy="1756820"/>
              <a:chOff x="414975" y="2592048"/>
              <a:chExt cx="20099912" cy="966928"/>
            </a:xfrm>
          </p:grpSpPr>
          <p:sp>
            <p:nvSpPr>
              <p:cNvPr id="17" name="Rectangle 16">
                <a:extLst>
                  <a:ext uri="{FF2B5EF4-FFF2-40B4-BE49-F238E27FC236}">
                    <a16:creationId xmlns:a16="http://schemas.microsoft.com/office/drawing/2014/main" id="{BA092203-41DE-3BFC-78FC-4A549F219CD6}"/>
                  </a:ext>
                </a:extLst>
              </p:cNvPr>
              <p:cNvSpPr/>
              <p:nvPr/>
            </p:nvSpPr>
            <p:spPr>
              <a:xfrm>
                <a:off x="414975" y="2592048"/>
                <a:ext cx="20099912" cy="966928"/>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2800" dirty="0">
                    <a:solidFill>
                      <a:schemeClr val="bg1"/>
                    </a:solidFill>
                  </a:rPr>
                  <a:t>Why not Decentralized Identifiers (DIDs)</a:t>
                </a:r>
                <a:br>
                  <a:rPr lang="en-GB" sz="2800" dirty="0">
                    <a:solidFill>
                      <a:schemeClr val="bg1"/>
                    </a:solidFill>
                  </a:rPr>
                </a:br>
                <a:r>
                  <a:rPr lang="en-GB" sz="2800" dirty="0">
                    <a:solidFill>
                      <a:schemeClr val="bg1"/>
                    </a:solidFill>
                  </a:rPr>
                  <a:t>with distributed ledgers (SSI, Sovrin)?</a:t>
                </a:r>
              </a:p>
            </p:txBody>
          </p:sp>
          <p:sp>
            <p:nvSpPr>
              <p:cNvPr id="18" name="TextBox 17">
                <a:extLst>
                  <a:ext uri="{FF2B5EF4-FFF2-40B4-BE49-F238E27FC236}">
                    <a16:creationId xmlns:a16="http://schemas.microsoft.com/office/drawing/2014/main" id="{09BAD1E6-F7A9-F821-039C-F7C564AA27FE}"/>
                  </a:ext>
                </a:extLst>
              </p:cNvPr>
              <p:cNvSpPr txBox="1"/>
              <p:nvPr/>
            </p:nvSpPr>
            <p:spPr>
              <a:xfrm>
                <a:off x="17325698" y="2881147"/>
                <a:ext cx="1675914" cy="394643"/>
              </a:xfrm>
              <a:prstGeom prst="rect">
                <a:avLst/>
              </a:prstGeom>
              <a:noFill/>
            </p:spPr>
            <p:txBody>
              <a:bodyPr wrap="square">
                <a:spAutoFit/>
              </a:bodyPr>
              <a:lstStyle/>
              <a:p>
                <a:pPr>
                  <a:spcAft>
                    <a:spcPts val="600"/>
                  </a:spcAft>
                </a:pPr>
                <a:r>
                  <a:rPr lang="en-GB" sz="6000" dirty="0"/>
                  <a:t>🤔</a:t>
                </a:r>
              </a:p>
            </p:txBody>
          </p:sp>
        </p:grpSp>
        <p:pic>
          <p:nvPicPr>
            <p:cNvPr id="15" name="Picture 14">
              <a:extLst>
                <a:ext uri="{FF2B5EF4-FFF2-40B4-BE49-F238E27FC236}">
                  <a16:creationId xmlns:a16="http://schemas.microsoft.com/office/drawing/2014/main" id="{0C383D93-80D0-FB67-2BF4-DC4432A441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76485" y="2405661"/>
              <a:ext cx="1045582" cy="1085541"/>
            </a:xfrm>
            <a:prstGeom prst="rect">
              <a:avLst/>
            </a:prstGeom>
          </p:spPr>
        </p:pic>
      </p:grpSp>
      <p:grpSp>
        <p:nvGrpSpPr>
          <p:cNvPr id="19" name="Group 18">
            <a:extLst>
              <a:ext uri="{FF2B5EF4-FFF2-40B4-BE49-F238E27FC236}">
                <a16:creationId xmlns:a16="http://schemas.microsoft.com/office/drawing/2014/main" id="{4211D664-7A23-9B73-E076-BCFD0B740F7E}"/>
              </a:ext>
            </a:extLst>
          </p:cNvPr>
          <p:cNvGrpSpPr/>
          <p:nvPr/>
        </p:nvGrpSpPr>
        <p:grpSpPr>
          <a:xfrm>
            <a:off x="945943" y="4504890"/>
            <a:ext cx="10279004" cy="1756820"/>
            <a:chOff x="1219211" y="2060394"/>
            <a:chExt cx="9900635" cy="1756820"/>
          </a:xfrm>
        </p:grpSpPr>
        <p:grpSp>
          <p:nvGrpSpPr>
            <p:cNvPr id="20" name="Group 19">
              <a:extLst>
                <a:ext uri="{FF2B5EF4-FFF2-40B4-BE49-F238E27FC236}">
                  <a16:creationId xmlns:a16="http://schemas.microsoft.com/office/drawing/2014/main" id="{DBC908DF-3DAD-9425-5304-DE90226053B0}"/>
                </a:ext>
              </a:extLst>
            </p:cNvPr>
            <p:cNvGrpSpPr/>
            <p:nvPr/>
          </p:nvGrpSpPr>
          <p:grpSpPr>
            <a:xfrm>
              <a:off x="1219211" y="2060394"/>
              <a:ext cx="9900635" cy="1756820"/>
              <a:chOff x="414975" y="2592048"/>
              <a:chExt cx="20099912" cy="966928"/>
            </a:xfrm>
          </p:grpSpPr>
          <p:sp>
            <p:nvSpPr>
              <p:cNvPr id="22" name="Rectangle 21">
                <a:extLst>
                  <a:ext uri="{FF2B5EF4-FFF2-40B4-BE49-F238E27FC236}">
                    <a16:creationId xmlns:a16="http://schemas.microsoft.com/office/drawing/2014/main" id="{9627DC0C-AB36-D3C7-2492-BAB182380461}"/>
                  </a:ext>
                </a:extLst>
              </p:cNvPr>
              <p:cNvSpPr/>
              <p:nvPr/>
            </p:nvSpPr>
            <p:spPr>
              <a:xfrm>
                <a:off x="414975" y="2592048"/>
                <a:ext cx="20099912" cy="966928"/>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2800" dirty="0">
                    <a:solidFill>
                      <a:schemeClr val="bg1"/>
                    </a:solidFill>
                  </a:rPr>
                  <a:t>Same as Data Spaces (Gaia-X, Catena-X)?</a:t>
                </a:r>
              </a:p>
            </p:txBody>
          </p:sp>
          <p:sp>
            <p:nvSpPr>
              <p:cNvPr id="23" name="TextBox 22">
                <a:extLst>
                  <a:ext uri="{FF2B5EF4-FFF2-40B4-BE49-F238E27FC236}">
                    <a16:creationId xmlns:a16="http://schemas.microsoft.com/office/drawing/2014/main" id="{3A07BEE3-DEEC-41BD-C8B3-975FE56B675A}"/>
                  </a:ext>
                </a:extLst>
              </p:cNvPr>
              <p:cNvSpPr txBox="1"/>
              <p:nvPr/>
            </p:nvSpPr>
            <p:spPr>
              <a:xfrm>
                <a:off x="17361245" y="2876887"/>
                <a:ext cx="1675914" cy="394643"/>
              </a:xfrm>
              <a:prstGeom prst="rect">
                <a:avLst/>
              </a:prstGeom>
              <a:noFill/>
            </p:spPr>
            <p:txBody>
              <a:bodyPr wrap="square">
                <a:spAutoFit/>
              </a:bodyPr>
              <a:lstStyle/>
              <a:p>
                <a:pPr>
                  <a:spcAft>
                    <a:spcPts val="600"/>
                  </a:spcAft>
                </a:pPr>
                <a:r>
                  <a:rPr lang="en-GB" sz="6000" dirty="0"/>
                  <a:t>🤔</a:t>
                </a:r>
              </a:p>
            </p:txBody>
          </p:sp>
        </p:grpSp>
        <p:pic>
          <p:nvPicPr>
            <p:cNvPr id="21" name="Picture 20">
              <a:extLst>
                <a:ext uri="{FF2B5EF4-FFF2-40B4-BE49-F238E27FC236}">
                  <a16:creationId xmlns:a16="http://schemas.microsoft.com/office/drawing/2014/main" id="{315DD830-EB64-A9F7-097F-65A3F34C6AB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76485" y="2405661"/>
              <a:ext cx="1045582" cy="1085541"/>
            </a:xfrm>
            <a:prstGeom prst="rect">
              <a:avLst/>
            </a:prstGeom>
          </p:spPr>
        </p:pic>
      </p:grpSp>
      <p:grpSp>
        <p:nvGrpSpPr>
          <p:cNvPr id="24" name="Group 23">
            <a:extLst>
              <a:ext uri="{FF2B5EF4-FFF2-40B4-BE49-F238E27FC236}">
                <a16:creationId xmlns:a16="http://schemas.microsoft.com/office/drawing/2014/main" id="{735CC94E-9D2E-DA63-51B7-C7FAA6CDA3DA}"/>
              </a:ext>
            </a:extLst>
          </p:cNvPr>
          <p:cNvGrpSpPr/>
          <p:nvPr/>
        </p:nvGrpSpPr>
        <p:grpSpPr>
          <a:xfrm>
            <a:off x="945943" y="383286"/>
            <a:ext cx="10279004" cy="1756820"/>
            <a:chOff x="1219211" y="2060394"/>
            <a:chExt cx="9900635" cy="1756820"/>
          </a:xfrm>
        </p:grpSpPr>
        <p:grpSp>
          <p:nvGrpSpPr>
            <p:cNvPr id="25" name="Group 24">
              <a:extLst>
                <a:ext uri="{FF2B5EF4-FFF2-40B4-BE49-F238E27FC236}">
                  <a16:creationId xmlns:a16="http://schemas.microsoft.com/office/drawing/2014/main" id="{3679350C-60F8-42AF-7460-E9B0A2FC6C38}"/>
                </a:ext>
              </a:extLst>
            </p:cNvPr>
            <p:cNvGrpSpPr/>
            <p:nvPr/>
          </p:nvGrpSpPr>
          <p:grpSpPr>
            <a:xfrm>
              <a:off x="1219211" y="2060394"/>
              <a:ext cx="9900635" cy="1756820"/>
              <a:chOff x="414975" y="2592048"/>
              <a:chExt cx="20099912" cy="966928"/>
            </a:xfrm>
          </p:grpSpPr>
          <p:sp>
            <p:nvSpPr>
              <p:cNvPr id="27" name="Rectangle 26">
                <a:extLst>
                  <a:ext uri="{FF2B5EF4-FFF2-40B4-BE49-F238E27FC236}">
                    <a16:creationId xmlns:a16="http://schemas.microsoft.com/office/drawing/2014/main" id="{1E8F367B-2879-EC4E-E95E-F97097BD0B42}"/>
                  </a:ext>
                </a:extLst>
              </p:cNvPr>
              <p:cNvSpPr/>
              <p:nvPr/>
            </p:nvSpPr>
            <p:spPr>
              <a:xfrm>
                <a:off x="414975" y="2592048"/>
                <a:ext cx="20099912" cy="966928"/>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2800" dirty="0">
                    <a:solidFill>
                      <a:schemeClr val="bg1"/>
                    </a:solidFill>
                  </a:rPr>
                  <a:t>What about Solid, Web 3.0, and Web3?</a:t>
                </a:r>
              </a:p>
            </p:txBody>
          </p:sp>
          <p:sp>
            <p:nvSpPr>
              <p:cNvPr id="29" name="TextBox 28">
                <a:extLst>
                  <a:ext uri="{FF2B5EF4-FFF2-40B4-BE49-F238E27FC236}">
                    <a16:creationId xmlns:a16="http://schemas.microsoft.com/office/drawing/2014/main" id="{2D53BBFA-16E3-8877-1718-C8779DFC1125}"/>
                  </a:ext>
                </a:extLst>
              </p:cNvPr>
              <p:cNvSpPr txBox="1"/>
              <p:nvPr/>
            </p:nvSpPr>
            <p:spPr>
              <a:xfrm>
                <a:off x="16961044" y="2880199"/>
                <a:ext cx="1675914" cy="394643"/>
              </a:xfrm>
              <a:prstGeom prst="rect">
                <a:avLst/>
              </a:prstGeom>
              <a:noFill/>
            </p:spPr>
            <p:txBody>
              <a:bodyPr wrap="square">
                <a:spAutoFit/>
              </a:bodyPr>
              <a:lstStyle/>
              <a:p>
                <a:pPr>
                  <a:spcAft>
                    <a:spcPts val="600"/>
                  </a:spcAft>
                </a:pPr>
                <a:r>
                  <a:rPr lang="en-GB" sz="6000" dirty="0"/>
                  <a:t>🤔</a:t>
                </a:r>
              </a:p>
            </p:txBody>
          </p:sp>
        </p:grpSp>
        <p:pic>
          <p:nvPicPr>
            <p:cNvPr id="26" name="Picture 25">
              <a:extLst>
                <a:ext uri="{FF2B5EF4-FFF2-40B4-BE49-F238E27FC236}">
                  <a16:creationId xmlns:a16="http://schemas.microsoft.com/office/drawing/2014/main" id="{226A4356-0849-A3AB-B065-839E1AD82FC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76485" y="2405661"/>
              <a:ext cx="1045582" cy="1085541"/>
            </a:xfrm>
            <a:prstGeom prst="rect">
              <a:avLst/>
            </a:prstGeom>
          </p:spPr>
        </p:pic>
      </p:grpSp>
    </p:spTree>
    <p:extLst>
      <p:ext uri="{BB962C8B-B14F-4D97-AF65-F5344CB8AC3E}">
        <p14:creationId xmlns:p14="http://schemas.microsoft.com/office/powerpoint/2010/main" val="3682946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96D753A-F983-400B-EE5A-9C891CCC6F03}"/>
              </a:ext>
            </a:extLst>
          </p:cNvPr>
          <p:cNvGrpSpPr>
            <a:grpSpLocks noChangeAspect="1"/>
          </p:cNvGrpSpPr>
          <p:nvPr/>
        </p:nvGrpSpPr>
        <p:grpSpPr>
          <a:xfrm>
            <a:off x="2046671" y="3750772"/>
            <a:ext cx="300706" cy="298187"/>
            <a:chOff x="-782952" y="5279717"/>
            <a:chExt cx="558720" cy="554040"/>
          </a:xfrm>
        </p:grpSpPr>
        <p:sp>
          <p:nvSpPr>
            <p:cNvPr id="18" name="Freeform: Shape 74">
              <a:extLst>
                <a:ext uri="{FF2B5EF4-FFF2-40B4-BE49-F238E27FC236}">
                  <a16:creationId xmlns:a16="http://schemas.microsoft.com/office/drawing/2014/main" id="{AC15D7AF-52F6-B6D9-9090-1A322CFEA6B2}"/>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75">
              <a:extLst>
                <a:ext uri="{FF2B5EF4-FFF2-40B4-BE49-F238E27FC236}">
                  <a16:creationId xmlns:a16="http://schemas.microsoft.com/office/drawing/2014/main" id="{7AB86A72-C762-3E9C-17ED-349003275405}"/>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76">
              <a:extLst>
                <a:ext uri="{FF2B5EF4-FFF2-40B4-BE49-F238E27FC236}">
                  <a16:creationId xmlns:a16="http://schemas.microsoft.com/office/drawing/2014/main" id="{3FB6619C-400D-5E55-1141-468349612847}"/>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77">
              <a:extLst>
                <a:ext uri="{FF2B5EF4-FFF2-40B4-BE49-F238E27FC236}">
                  <a16:creationId xmlns:a16="http://schemas.microsoft.com/office/drawing/2014/main" id="{556EB16A-1641-7FAF-EB70-F656D96779FB}"/>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78">
              <a:extLst>
                <a:ext uri="{FF2B5EF4-FFF2-40B4-BE49-F238E27FC236}">
                  <a16:creationId xmlns:a16="http://schemas.microsoft.com/office/drawing/2014/main" id="{2C007A24-131E-9A17-6ED9-24019F245FA4}"/>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79">
              <a:extLst>
                <a:ext uri="{FF2B5EF4-FFF2-40B4-BE49-F238E27FC236}">
                  <a16:creationId xmlns:a16="http://schemas.microsoft.com/office/drawing/2014/main" id="{CACA39DF-07E2-9D67-285B-D8208EF54A18}"/>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0">
              <a:extLst>
                <a:ext uri="{FF2B5EF4-FFF2-40B4-BE49-F238E27FC236}">
                  <a16:creationId xmlns:a16="http://schemas.microsoft.com/office/drawing/2014/main" id="{9957758B-ADC6-99A2-6F6F-3E67611C519D}"/>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81">
              <a:extLst>
                <a:ext uri="{FF2B5EF4-FFF2-40B4-BE49-F238E27FC236}">
                  <a16:creationId xmlns:a16="http://schemas.microsoft.com/office/drawing/2014/main" id="{198D1B95-A408-519D-ECCA-26EAC6DA46CC}"/>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82">
              <a:extLst>
                <a:ext uri="{FF2B5EF4-FFF2-40B4-BE49-F238E27FC236}">
                  <a16:creationId xmlns:a16="http://schemas.microsoft.com/office/drawing/2014/main" id="{CA0E052E-F57F-C8D3-A9E9-E4253C852E7C}"/>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2" name="Freeform: Shape 83">
              <a:extLst>
                <a:ext uri="{FF2B5EF4-FFF2-40B4-BE49-F238E27FC236}">
                  <a16:creationId xmlns:a16="http://schemas.microsoft.com/office/drawing/2014/main" id="{E433637A-2082-554B-F356-9F85E825C228}"/>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3" name="Freeform: Shape 84">
              <a:extLst>
                <a:ext uri="{FF2B5EF4-FFF2-40B4-BE49-F238E27FC236}">
                  <a16:creationId xmlns:a16="http://schemas.microsoft.com/office/drawing/2014/main" id="{07A17F6B-6713-B09B-412D-4AECA82F907F}"/>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8" name="Freeform: Shape 85">
              <a:extLst>
                <a:ext uri="{FF2B5EF4-FFF2-40B4-BE49-F238E27FC236}">
                  <a16:creationId xmlns:a16="http://schemas.microsoft.com/office/drawing/2014/main" id="{6246EE92-A419-A59A-5C64-08F6923B9E83}"/>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9" name="Freeform: Shape 86">
              <a:extLst>
                <a:ext uri="{FF2B5EF4-FFF2-40B4-BE49-F238E27FC236}">
                  <a16:creationId xmlns:a16="http://schemas.microsoft.com/office/drawing/2014/main" id="{8C722486-10B1-F76D-89B3-C6B5BC433763}"/>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1" name="Freeform: Shape 87">
              <a:extLst>
                <a:ext uri="{FF2B5EF4-FFF2-40B4-BE49-F238E27FC236}">
                  <a16:creationId xmlns:a16="http://schemas.microsoft.com/office/drawing/2014/main" id="{568A7372-9F99-F364-4FD4-500BE914906D}"/>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2" name="Freeform: Shape 88">
              <a:extLst>
                <a:ext uri="{FF2B5EF4-FFF2-40B4-BE49-F238E27FC236}">
                  <a16:creationId xmlns:a16="http://schemas.microsoft.com/office/drawing/2014/main" id="{A3077947-BEA2-D49C-0D09-D5F2C723EEE7}"/>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3" name="Freeform: Shape 89">
              <a:extLst>
                <a:ext uri="{FF2B5EF4-FFF2-40B4-BE49-F238E27FC236}">
                  <a16:creationId xmlns:a16="http://schemas.microsoft.com/office/drawing/2014/main" id="{73BF871A-D43C-F83E-0441-EC6681006F6A}"/>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4" name="Freeform: Shape 90">
              <a:extLst>
                <a:ext uri="{FF2B5EF4-FFF2-40B4-BE49-F238E27FC236}">
                  <a16:creationId xmlns:a16="http://schemas.microsoft.com/office/drawing/2014/main" id="{117736F2-4EE1-57CC-6329-29DBB4359237}"/>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5" name="Freeform: Shape 91">
              <a:extLst>
                <a:ext uri="{FF2B5EF4-FFF2-40B4-BE49-F238E27FC236}">
                  <a16:creationId xmlns:a16="http://schemas.microsoft.com/office/drawing/2014/main" id="{018D374B-5426-C66F-62C6-DC6944D229A3}"/>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6" name="Freeform: Shape 92">
              <a:extLst>
                <a:ext uri="{FF2B5EF4-FFF2-40B4-BE49-F238E27FC236}">
                  <a16:creationId xmlns:a16="http://schemas.microsoft.com/office/drawing/2014/main" id="{429903F0-EB02-C7B8-7223-38BCB652CC25}"/>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7" name="Freeform: Shape 93">
              <a:extLst>
                <a:ext uri="{FF2B5EF4-FFF2-40B4-BE49-F238E27FC236}">
                  <a16:creationId xmlns:a16="http://schemas.microsoft.com/office/drawing/2014/main" id="{2618D27C-FA9C-DCE2-9AC2-BC9B41D3BA3B}"/>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142" name="Group 141">
            <a:extLst>
              <a:ext uri="{FF2B5EF4-FFF2-40B4-BE49-F238E27FC236}">
                <a16:creationId xmlns:a16="http://schemas.microsoft.com/office/drawing/2014/main" id="{B26228C2-7F2D-1DB0-99CC-2E2F65FE1EF1}"/>
              </a:ext>
            </a:extLst>
          </p:cNvPr>
          <p:cNvGrpSpPr/>
          <p:nvPr/>
        </p:nvGrpSpPr>
        <p:grpSpPr>
          <a:xfrm>
            <a:off x="9708895" y="2790701"/>
            <a:ext cx="2202055" cy="970465"/>
            <a:chOff x="6139540" y="1012716"/>
            <a:chExt cx="3592946" cy="970465"/>
          </a:xfrm>
        </p:grpSpPr>
        <p:sp>
          <p:nvSpPr>
            <p:cNvPr id="143" name="Rectangle 142">
              <a:extLst>
                <a:ext uri="{FF2B5EF4-FFF2-40B4-BE49-F238E27FC236}">
                  <a16:creationId xmlns:a16="http://schemas.microsoft.com/office/drawing/2014/main" id="{B94E0262-3000-A050-F7EC-012011372F68}"/>
                </a:ext>
              </a:extLst>
            </p:cNvPr>
            <p:cNvSpPr/>
            <p:nvPr/>
          </p:nvSpPr>
          <p:spPr>
            <a:xfrm>
              <a:off x="6236556" y="1375596"/>
              <a:ext cx="3418797"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Consumer</a:t>
              </a:r>
            </a:p>
          </p:txBody>
        </p:sp>
        <p:sp>
          <p:nvSpPr>
            <p:cNvPr id="144" name="Rectangle 143">
              <a:extLst>
                <a:ext uri="{FF2B5EF4-FFF2-40B4-BE49-F238E27FC236}">
                  <a16:creationId xmlns:a16="http://schemas.microsoft.com/office/drawing/2014/main" id="{C1EF31D2-4B0B-0913-2F72-787CD1F4E0C5}"/>
                </a:ext>
              </a:extLst>
            </p:cNvPr>
            <p:cNvSpPr/>
            <p:nvPr/>
          </p:nvSpPr>
          <p:spPr>
            <a:xfrm>
              <a:off x="6139540" y="1012716"/>
              <a:ext cx="3592946" cy="97046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16311"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b="1" dirty="0">
                <a:solidFill>
                  <a:schemeClr val="accent6"/>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 </a:t>
            </a:r>
            <a:endParaRPr lang="en-US" sz="2400" b="1" dirty="0">
              <a:solidFill>
                <a:schemeClr val="accent3"/>
              </a:solidFill>
            </a:endParaRP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 • Accessing</a:t>
            </a:r>
          </a:p>
          <a:p>
            <a:pPr marL="225425" indent="0">
              <a:lnSpc>
                <a:spcPct val="100000"/>
              </a:lnSpc>
              <a:spcAft>
                <a:spcPts val="900"/>
              </a:spcAft>
              <a:buNone/>
            </a:pP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Trusting</a:t>
            </a:r>
          </a:p>
        </p:txBody>
      </p:sp>
      <p:sp>
        <p:nvSpPr>
          <p:cNvPr id="4" name="Rectangle 3">
            <a:extLst>
              <a:ext uri="{FF2B5EF4-FFF2-40B4-BE49-F238E27FC236}">
                <a16:creationId xmlns:a16="http://schemas.microsoft.com/office/drawing/2014/main" id="{0EF21F7D-F4D1-069A-C13F-96BC31035B21}"/>
              </a:ext>
            </a:extLst>
          </p:cNvPr>
          <p:cNvSpPr/>
          <p:nvPr/>
        </p:nvSpPr>
        <p:spPr>
          <a:xfrm>
            <a:off x="6116597" y="3146431"/>
            <a:ext cx="201719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Listeners</a:t>
            </a:r>
          </a:p>
        </p:txBody>
      </p:sp>
      <p:sp>
        <p:nvSpPr>
          <p:cNvPr id="5" name="Rectangle 4">
            <a:extLst>
              <a:ext uri="{FF2B5EF4-FFF2-40B4-BE49-F238E27FC236}">
                <a16:creationId xmlns:a16="http://schemas.microsoft.com/office/drawing/2014/main" id="{853E1C92-CC65-F736-B0B8-F6F131B2046D}"/>
              </a:ext>
            </a:extLst>
          </p:cNvPr>
          <p:cNvSpPr/>
          <p:nvPr/>
        </p:nvSpPr>
        <p:spPr>
          <a:xfrm>
            <a:off x="6116597" y="4461470"/>
            <a:ext cx="201719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Graphs</a:t>
            </a:r>
          </a:p>
        </p:txBody>
      </p:sp>
      <p:sp>
        <p:nvSpPr>
          <p:cNvPr id="9" name="Rectangle 8">
            <a:extLst>
              <a:ext uri="{FF2B5EF4-FFF2-40B4-BE49-F238E27FC236}">
                <a16:creationId xmlns:a16="http://schemas.microsoft.com/office/drawing/2014/main" id="{731D72F4-28E8-4DD2-5FAB-0AF8F68CEB1D}"/>
              </a:ext>
            </a:extLst>
          </p:cNvPr>
          <p:cNvSpPr/>
          <p:nvPr/>
        </p:nvSpPr>
        <p:spPr>
          <a:xfrm>
            <a:off x="8277130" y="3146430"/>
            <a:ext cx="28135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1" name="Rectangle 10">
            <a:extLst>
              <a:ext uri="{FF2B5EF4-FFF2-40B4-BE49-F238E27FC236}">
                <a16:creationId xmlns:a16="http://schemas.microsoft.com/office/drawing/2014/main" id="{8BDAD1C2-ED58-9607-DA56-F68891A274B5}"/>
              </a:ext>
            </a:extLst>
          </p:cNvPr>
          <p:cNvSpPr/>
          <p:nvPr/>
        </p:nvSpPr>
        <p:spPr>
          <a:xfrm>
            <a:off x="8701823" y="3146430"/>
            <a:ext cx="28135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2" name="Rectangle 11">
            <a:extLst>
              <a:ext uri="{FF2B5EF4-FFF2-40B4-BE49-F238E27FC236}">
                <a16:creationId xmlns:a16="http://schemas.microsoft.com/office/drawing/2014/main" id="{9C3649F8-C9A3-BA90-E93E-2BC915CF88A5}"/>
              </a:ext>
            </a:extLst>
          </p:cNvPr>
          <p:cNvSpPr/>
          <p:nvPr/>
        </p:nvSpPr>
        <p:spPr>
          <a:xfrm>
            <a:off x="8277130" y="4461470"/>
            <a:ext cx="28135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3" name="Rectangle 12">
            <a:extLst>
              <a:ext uri="{FF2B5EF4-FFF2-40B4-BE49-F238E27FC236}">
                <a16:creationId xmlns:a16="http://schemas.microsoft.com/office/drawing/2014/main" id="{D80B3D14-D657-77F3-F807-99224AAD76C6}"/>
              </a:ext>
            </a:extLst>
          </p:cNvPr>
          <p:cNvSpPr/>
          <p:nvPr/>
        </p:nvSpPr>
        <p:spPr>
          <a:xfrm>
            <a:off x="8701823" y="4461470"/>
            <a:ext cx="28135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5" name="Rectangle 14">
            <a:extLst>
              <a:ext uri="{FF2B5EF4-FFF2-40B4-BE49-F238E27FC236}">
                <a16:creationId xmlns:a16="http://schemas.microsoft.com/office/drawing/2014/main" id="{2A9B13E5-774A-87E8-CDA9-9DA729ED2082}"/>
              </a:ext>
            </a:extLst>
          </p:cNvPr>
          <p:cNvSpPr/>
          <p:nvPr/>
        </p:nvSpPr>
        <p:spPr>
          <a:xfrm>
            <a:off x="5252463" y="1506909"/>
            <a:ext cx="2038279"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400" dirty="0">
                <a:solidFill>
                  <a:sysClr val="windowText" lastClr="000000"/>
                </a:solidFill>
                <a:latin typeface="+mj-lt"/>
                <a:cs typeface="Arial" panose="020B0604020202020204" pitchFamily="34" charset="0"/>
              </a:rPr>
              <a:t>👥 Domain A</a:t>
            </a:r>
          </a:p>
        </p:txBody>
      </p:sp>
      <p:sp>
        <p:nvSpPr>
          <p:cNvPr id="16" name="Rectangle 15">
            <a:extLst>
              <a:ext uri="{FF2B5EF4-FFF2-40B4-BE49-F238E27FC236}">
                <a16:creationId xmlns:a16="http://schemas.microsoft.com/office/drawing/2014/main" id="{A2739FA1-7316-6A80-F6B8-33BDD28A8CE9}"/>
              </a:ext>
            </a:extLst>
          </p:cNvPr>
          <p:cNvSpPr/>
          <p:nvPr/>
        </p:nvSpPr>
        <p:spPr>
          <a:xfrm>
            <a:off x="7702396" y="1509799"/>
            <a:ext cx="2038279"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400" dirty="0">
                <a:solidFill>
                  <a:sysClr val="windowText" lastClr="000000"/>
                </a:solidFill>
                <a:latin typeface="+mj-lt"/>
                <a:cs typeface="Arial" panose="020B0604020202020204" pitchFamily="34" charset="0"/>
              </a:rPr>
              <a:t>👥 Domain B</a:t>
            </a:r>
          </a:p>
        </p:txBody>
      </p:sp>
      <p:cxnSp>
        <p:nvCxnSpPr>
          <p:cNvPr id="17" name="Straight Arrow Connector 12">
            <a:extLst>
              <a:ext uri="{FF2B5EF4-FFF2-40B4-BE49-F238E27FC236}">
                <a16:creationId xmlns:a16="http://schemas.microsoft.com/office/drawing/2014/main" id="{A4BD971A-6AC2-9353-03DB-499A4905D0DE}"/>
              </a:ext>
            </a:extLst>
          </p:cNvPr>
          <p:cNvCxnSpPr>
            <a:cxnSpLocks/>
            <a:stCxn id="15" idx="1"/>
            <a:endCxn id="135" idx="0"/>
          </p:cNvCxnSpPr>
          <p:nvPr/>
        </p:nvCxnSpPr>
        <p:spPr>
          <a:xfrm rot="10800000" flipV="1">
            <a:off x="4335623" y="1788001"/>
            <a:ext cx="916840" cy="1002700"/>
          </a:xfrm>
          <a:prstGeom prst="curvedConnector2">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2">
            <a:extLst>
              <a:ext uri="{FF2B5EF4-FFF2-40B4-BE49-F238E27FC236}">
                <a16:creationId xmlns:a16="http://schemas.microsoft.com/office/drawing/2014/main" id="{B9AF2DCD-C747-1B1B-0B6C-18E45A881006}"/>
              </a:ext>
            </a:extLst>
          </p:cNvPr>
          <p:cNvCxnSpPr>
            <a:cxnSpLocks/>
            <a:stCxn id="16" idx="3"/>
            <a:endCxn id="144" idx="0"/>
          </p:cNvCxnSpPr>
          <p:nvPr/>
        </p:nvCxnSpPr>
        <p:spPr>
          <a:xfrm>
            <a:off x="9740675" y="1790891"/>
            <a:ext cx="1069248" cy="999810"/>
          </a:xfrm>
          <a:prstGeom prst="curvedConnector2">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12">
            <a:extLst>
              <a:ext uri="{FF2B5EF4-FFF2-40B4-BE49-F238E27FC236}">
                <a16:creationId xmlns:a16="http://schemas.microsoft.com/office/drawing/2014/main" id="{459A4A17-B86C-C774-367E-058EA773DB69}"/>
              </a:ext>
            </a:extLst>
          </p:cNvPr>
          <p:cNvCxnSpPr>
            <a:cxnSpLocks/>
          </p:cNvCxnSpPr>
          <p:nvPr/>
        </p:nvCxnSpPr>
        <p:spPr>
          <a:xfrm rot="16200000" flipH="1">
            <a:off x="7495124" y="339559"/>
            <a:ext cx="2890" cy="2290081"/>
          </a:xfrm>
          <a:prstGeom prst="curvedConnector3">
            <a:avLst>
              <a:gd name="adj1" fmla="val -15717405"/>
            </a:avLst>
          </a:prstGeom>
          <a:ln w="19050" cap="rnd">
            <a:solidFill>
              <a:schemeClr val="accent4"/>
            </a:solidFill>
            <a:prstDash val="sysDash"/>
            <a:roun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12">
            <a:extLst>
              <a:ext uri="{FF2B5EF4-FFF2-40B4-BE49-F238E27FC236}">
                <a16:creationId xmlns:a16="http://schemas.microsoft.com/office/drawing/2014/main" id="{66021CF5-DE94-2D30-4658-48DB490263F4}"/>
              </a:ext>
            </a:extLst>
          </p:cNvPr>
          <p:cNvCxnSpPr>
            <a:cxnSpLocks/>
          </p:cNvCxnSpPr>
          <p:nvPr/>
        </p:nvCxnSpPr>
        <p:spPr>
          <a:xfrm>
            <a:off x="6922081" y="2089956"/>
            <a:ext cx="0" cy="990967"/>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12">
            <a:extLst>
              <a:ext uri="{FF2B5EF4-FFF2-40B4-BE49-F238E27FC236}">
                <a16:creationId xmlns:a16="http://schemas.microsoft.com/office/drawing/2014/main" id="{2D769F9D-EB0D-661F-4641-547DAE9B8145}"/>
              </a:ext>
            </a:extLst>
          </p:cNvPr>
          <p:cNvCxnSpPr>
            <a:cxnSpLocks/>
          </p:cNvCxnSpPr>
          <p:nvPr/>
        </p:nvCxnSpPr>
        <p:spPr>
          <a:xfrm>
            <a:off x="8037615" y="2069092"/>
            <a:ext cx="0" cy="1011831"/>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12">
            <a:extLst>
              <a:ext uri="{FF2B5EF4-FFF2-40B4-BE49-F238E27FC236}">
                <a16:creationId xmlns:a16="http://schemas.microsoft.com/office/drawing/2014/main" id="{37241F08-BB58-A348-8F3F-96893F4DBAC1}"/>
              </a:ext>
            </a:extLst>
          </p:cNvPr>
          <p:cNvCxnSpPr>
            <a:cxnSpLocks/>
            <a:endCxn id="121" idx="1"/>
          </p:cNvCxnSpPr>
          <p:nvPr/>
        </p:nvCxnSpPr>
        <p:spPr>
          <a:xfrm>
            <a:off x="5386668" y="3418163"/>
            <a:ext cx="660823" cy="4538"/>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DAEBF2B-6688-6535-6585-FAB8B8B4BA69}"/>
              </a:ext>
            </a:extLst>
          </p:cNvPr>
          <p:cNvSpPr txBox="1">
            <a:spLocks/>
          </p:cNvSpPr>
          <p:nvPr/>
        </p:nvSpPr>
        <p:spPr>
          <a:xfrm>
            <a:off x="6766044" y="625219"/>
            <a:ext cx="146105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aseline="-9000" dirty="0">
                <a:solidFill>
                  <a:schemeClr val="bg2">
                    <a:lumMod val="40000"/>
                    <a:lumOff val="60000"/>
                  </a:schemeClr>
                </a:solidFill>
                <a:effectLst>
                  <a:glow>
                    <a:schemeClr val="bg1"/>
                  </a:glow>
                </a:effectLst>
              </a:rPr>
              <a:t>😌 </a:t>
            </a:r>
            <a:r>
              <a:rPr lang="en-US" sz="1200" baseline="-9000" dirty="0">
                <a:solidFill>
                  <a:schemeClr val="bg2">
                    <a:lumMod val="40000"/>
                    <a:lumOff val="60000"/>
                  </a:schemeClr>
                </a:solidFill>
                <a:effectLst>
                  <a:glow>
                    <a:schemeClr val="bg1"/>
                  </a:glow>
                </a:effectLst>
              </a:rPr>
              <a:t> </a:t>
            </a:r>
            <a:r>
              <a:rPr lang="en-US" sz="2000" i="1" dirty="0">
                <a:solidFill>
                  <a:schemeClr val="accent4"/>
                </a:solidFill>
                <a:effectLst>
                  <a:glow>
                    <a:schemeClr val="bg1"/>
                  </a:glow>
                </a:effectLst>
              </a:rPr>
              <a:t>trusts</a:t>
            </a:r>
          </a:p>
        </p:txBody>
      </p:sp>
      <p:sp>
        <p:nvSpPr>
          <p:cNvPr id="35" name="Content Placeholder 2">
            <a:extLst>
              <a:ext uri="{FF2B5EF4-FFF2-40B4-BE49-F238E27FC236}">
                <a16:creationId xmlns:a16="http://schemas.microsoft.com/office/drawing/2014/main" id="{52B2CA89-24EE-C26C-A617-0B293C0BD21E}"/>
              </a:ext>
            </a:extLst>
          </p:cNvPr>
          <p:cNvSpPr txBox="1">
            <a:spLocks/>
          </p:cNvSpPr>
          <p:nvPr/>
        </p:nvSpPr>
        <p:spPr>
          <a:xfrm>
            <a:off x="3035777" y="2317161"/>
            <a:ext cx="146105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aseline="-9000" dirty="0">
                <a:solidFill>
                  <a:schemeClr val="bg2">
                    <a:lumMod val="40000"/>
                    <a:lumOff val="60000"/>
                  </a:schemeClr>
                </a:solidFill>
                <a:effectLst>
                  <a:glow>
                    <a:schemeClr val="bg1"/>
                  </a:glow>
                </a:effectLst>
              </a:rPr>
              <a:t>😌 </a:t>
            </a:r>
            <a:r>
              <a:rPr lang="en-US" sz="2000" i="1" dirty="0">
                <a:solidFill>
                  <a:schemeClr val="accent4"/>
                </a:solidFill>
                <a:effectLst>
                  <a:glow>
                    <a:schemeClr val="bg1"/>
                  </a:glow>
                </a:effectLst>
              </a:rPr>
              <a:t>trusts</a:t>
            </a:r>
          </a:p>
        </p:txBody>
      </p:sp>
      <p:sp>
        <p:nvSpPr>
          <p:cNvPr id="36" name="Content Placeholder 2">
            <a:extLst>
              <a:ext uri="{FF2B5EF4-FFF2-40B4-BE49-F238E27FC236}">
                <a16:creationId xmlns:a16="http://schemas.microsoft.com/office/drawing/2014/main" id="{8A831A3D-1AF6-3B4F-EC70-4AA31B91DCAF}"/>
              </a:ext>
            </a:extLst>
          </p:cNvPr>
          <p:cNvSpPr txBox="1">
            <a:spLocks/>
          </p:cNvSpPr>
          <p:nvPr/>
        </p:nvSpPr>
        <p:spPr>
          <a:xfrm>
            <a:off x="10615114" y="2317161"/>
            <a:ext cx="146105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aseline="-9000" dirty="0">
                <a:solidFill>
                  <a:schemeClr val="bg2">
                    <a:lumMod val="40000"/>
                    <a:lumOff val="60000"/>
                  </a:schemeClr>
                </a:solidFill>
                <a:effectLst>
                  <a:glow>
                    <a:schemeClr val="bg1"/>
                  </a:glow>
                </a:effectLst>
              </a:rPr>
              <a:t>😌 </a:t>
            </a:r>
            <a:r>
              <a:rPr lang="en-US" sz="2000" i="1" dirty="0">
                <a:solidFill>
                  <a:schemeClr val="accent4"/>
                </a:solidFill>
                <a:effectLst>
                  <a:glow>
                    <a:schemeClr val="bg1"/>
                  </a:glow>
                </a:effectLst>
              </a:rPr>
              <a:t>trusts</a:t>
            </a:r>
          </a:p>
        </p:txBody>
      </p:sp>
      <p:cxnSp>
        <p:nvCxnSpPr>
          <p:cNvPr id="37" name="Straight Arrow Connector 12">
            <a:extLst>
              <a:ext uri="{FF2B5EF4-FFF2-40B4-BE49-F238E27FC236}">
                <a16:creationId xmlns:a16="http://schemas.microsoft.com/office/drawing/2014/main" id="{5948CCB8-74F7-1910-6108-E7039383D8B5}"/>
              </a:ext>
            </a:extLst>
          </p:cNvPr>
          <p:cNvCxnSpPr>
            <a:cxnSpLocks/>
            <a:endCxn id="121" idx="3"/>
          </p:cNvCxnSpPr>
          <p:nvPr/>
        </p:nvCxnSpPr>
        <p:spPr>
          <a:xfrm flipH="1">
            <a:off x="9037122" y="3418163"/>
            <a:ext cx="670727" cy="4538"/>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12">
            <a:extLst>
              <a:ext uri="{FF2B5EF4-FFF2-40B4-BE49-F238E27FC236}">
                <a16:creationId xmlns:a16="http://schemas.microsoft.com/office/drawing/2014/main" id="{60BA1D7F-AC25-BA32-2EF3-1BEBD621D6DA}"/>
              </a:ext>
            </a:extLst>
          </p:cNvPr>
          <p:cNvCxnSpPr>
            <a:cxnSpLocks/>
          </p:cNvCxnSpPr>
          <p:nvPr/>
        </p:nvCxnSpPr>
        <p:spPr>
          <a:xfrm>
            <a:off x="7121621" y="3801283"/>
            <a:ext cx="0" cy="595451"/>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2FC2167-3F33-EC41-40B9-ECCC24A7E40D}"/>
              </a:ext>
            </a:extLst>
          </p:cNvPr>
          <p:cNvSpPr txBox="1"/>
          <p:nvPr/>
        </p:nvSpPr>
        <p:spPr>
          <a:xfrm>
            <a:off x="5432357" y="3283503"/>
            <a:ext cx="401226" cy="369332"/>
          </a:xfrm>
          <a:prstGeom prst="rect">
            <a:avLst/>
          </a:prstGeom>
          <a:noFill/>
        </p:spPr>
        <p:txBody>
          <a:bodyPr wrap="square">
            <a:spAutoFit/>
          </a:bodyPr>
          <a:lstStyle/>
          <a:p>
            <a:r>
              <a:rPr lang="en-GB" sz="1800" dirty="0"/>
              <a:t>📜</a:t>
            </a:r>
            <a:endParaRPr lang="en-GB" dirty="0"/>
          </a:p>
        </p:txBody>
      </p:sp>
      <p:sp>
        <p:nvSpPr>
          <p:cNvPr id="50" name="TextBox 49">
            <a:extLst>
              <a:ext uri="{FF2B5EF4-FFF2-40B4-BE49-F238E27FC236}">
                <a16:creationId xmlns:a16="http://schemas.microsoft.com/office/drawing/2014/main" id="{DCDB128C-AE57-D614-50A4-5D4A0782EAFE}"/>
              </a:ext>
            </a:extLst>
          </p:cNvPr>
          <p:cNvSpPr txBox="1"/>
          <p:nvPr/>
        </p:nvSpPr>
        <p:spPr>
          <a:xfrm>
            <a:off x="6722712" y="2265721"/>
            <a:ext cx="650696" cy="369332"/>
          </a:xfrm>
          <a:prstGeom prst="rect">
            <a:avLst/>
          </a:prstGeom>
          <a:noFill/>
        </p:spPr>
        <p:txBody>
          <a:bodyPr wrap="square">
            <a:spAutoFit/>
          </a:bodyPr>
          <a:lstStyle/>
          <a:p>
            <a:r>
              <a:rPr lang="en-GB" sz="1800" dirty="0"/>
              <a:t>📜</a:t>
            </a:r>
            <a:endParaRPr lang="en-GB" dirty="0"/>
          </a:p>
        </p:txBody>
      </p:sp>
      <p:sp>
        <p:nvSpPr>
          <p:cNvPr id="52" name="TextBox 51">
            <a:extLst>
              <a:ext uri="{FF2B5EF4-FFF2-40B4-BE49-F238E27FC236}">
                <a16:creationId xmlns:a16="http://schemas.microsoft.com/office/drawing/2014/main" id="{E88CDD65-A5B6-E872-451F-C3C3B2A3E9ED}"/>
              </a:ext>
            </a:extLst>
          </p:cNvPr>
          <p:cNvSpPr txBox="1"/>
          <p:nvPr/>
        </p:nvSpPr>
        <p:spPr>
          <a:xfrm>
            <a:off x="9271061" y="3248048"/>
            <a:ext cx="650696" cy="369332"/>
          </a:xfrm>
          <a:prstGeom prst="rect">
            <a:avLst/>
          </a:prstGeom>
          <a:noFill/>
        </p:spPr>
        <p:txBody>
          <a:bodyPr wrap="square">
            <a:spAutoFit/>
          </a:bodyPr>
          <a:lstStyle/>
          <a:p>
            <a:r>
              <a:rPr lang="en-GB" sz="1800" dirty="0"/>
              <a:t>📜</a:t>
            </a:r>
            <a:endParaRPr lang="en-GB" dirty="0"/>
          </a:p>
        </p:txBody>
      </p:sp>
      <p:sp>
        <p:nvSpPr>
          <p:cNvPr id="53" name="TextBox 52">
            <a:extLst>
              <a:ext uri="{FF2B5EF4-FFF2-40B4-BE49-F238E27FC236}">
                <a16:creationId xmlns:a16="http://schemas.microsoft.com/office/drawing/2014/main" id="{CF33511B-D387-E6EB-3193-F3719F2D941A}"/>
              </a:ext>
            </a:extLst>
          </p:cNvPr>
          <p:cNvSpPr txBox="1"/>
          <p:nvPr/>
        </p:nvSpPr>
        <p:spPr>
          <a:xfrm>
            <a:off x="7048060" y="3829986"/>
            <a:ext cx="2106008" cy="461665"/>
          </a:xfrm>
          <a:prstGeom prst="rect">
            <a:avLst/>
          </a:prstGeom>
          <a:noFill/>
        </p:spPr>
        <p:txBody>
          <a:bodyPr wrap="square" anchor="ctr">
            <a:spAutoFit/>
          </a:bodyPr>
          <a:lstStyle/>
          <a:p>
            <a:r>
              <a:rPr lang="en-GB" sz="3600" baseline="-17000" dirty="0">
                <a:solidFill>
                  <a:schemeClr val="bg2">
                    <a:lumMod val="40000"/>
                    <a:lumOff val="60000"/>
                  </a:schemeClr>
                </a:solidFill>
                <a:effectLst>
                  <a:glow>
                    <a:schemeClr val="bg1"/>
                  </a:glow>
                </a:effectLst>
              </a:rPr>
              <a:t>🌬️</a:t>
            </a:r>
            <a:r>
              <a:rPr lang="en-GB" sz="1800" dirty="0"/>
              <a:t> </a:t>
            </a:r>
            <a:r>
              <a:rPr lang="en-GB" sz="2000" i="1" dirty="0">
                <a:solidFill>
                  <a:schemeClr val="bg2">
                    <a:lumMod val="40000"/>
                    <a:lumOff val="60000"/>
                  </a:schemeClr>
                </a:solidFill>
                <a:effectLst>
                  <a:glow>
                    <a:schemeClr val="bg1"/>
                  </a:glow>
                </a:effectLst>
              </a:rPr>
              <a:t>fan-out</a:t>
            </a:r>
          </a:p>
        </p:txBody>
      </p:sp>
      <p:cxnSp>
        <p:nvCxnSpPr>
          <p:cNvPr id="54" name="Straight Arrow Connector 12">
            <a:extLst>
              <a:ext uri="{FF2B5EF4-FFF2-40B4-BE49-F238E27FC236}">
                <a16:creationId xmlns:a16="http://schemas.microsoft.com/office/drawing/2014/main" id="{9C76224C-E064-5848-8935-A48677AF7690}"/>
              </a:ext>
            </a:extLst>
          </p:cNvPr>
          <p:cNvCxnSpPr>
            <a:cxnSpLocks/>
            <a:endCxn id="92" idx="1"/>
          </p:cNvCxnSpPr>
          <p:nvPr/>
        </p:nvCxnSpPr>
        <p:spPr>
          <a:xfrm>
            <a:off x="3724839" y="3720929"/>
            <a:ext cx="3197242" cy="2251585"/>
          </a:xfrm>
          <a:prstGeom prst="bentConnector3">
            <a:avLst>
              <a:gd name="adj1" fmla="val -143"/>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12">
            <a:extLst>
              <a:ext uri="{FF2B5EF4-FFF2-40B4-BE49-F238E27FC236}">
                <a16:creationId xmlns:a16="http://schemas.microsoft.com/office/drawing/2014/main" id="{6D5BA70E-3DDD-F60B-710C-2F0114A96249}"/>
              </a:ext>
            </a:extLst>
          </p:cNvPr>
          <p:cNvCxnSpPr>
            <a:cxnSpLocks/>
            <a:endCxn id="122" idx="1"/>
          </p:cNvCxnSpPr>
          <p:nvPr/>
        </p:nvCxnSpPr>
        <p:spPr>
          <a:xfrm rot="16200000" flipH="1">
            <a:off x="4669209" y="3365753"/>
            <a:ext cx="1043307" cy="1710308"/>
          </a:xfrm>
          <a:prstGeom prst="curvedConnector2">
            <a:avLst/>
          </a:prstGeom>
          <a:ln w="19050" cap="rnd">
            <a:solidFill>
              <a:schemeClr val="accent2"/>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85" name="Content Placeholder 2">
            <a:extLst>
              <a:ext uri="{FF2B5EF4-FFF2-40B4-BE49-F238E27FC236}">
                <a16:creationId xmlns:a16="http://schemas.microsoft.com/office/drawing/2014/main" id="{3F4FCD2A-5DA0-00F1-C65B-B1C627E8758D}"/>
              </a:ext>
            </a:extLst>
          </p:cNvPr>
          <p:cNvSpPr txBox="1">
            <a:spLocks/>
          </p:cNvSpPr>
          <p:nvPr/>
        </p:nvSpPr>
        <p:spPr>
          <a:xfrm>
            <a:off x="3854620" y="4281016"/>
            <a:ext cx="1747586" cy="1323439"/>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accent2"/>
                </a:solidFill>
                <a:effectLst>
                  <a:glow>
                    <a:schemeClr val="bg1"/>
                  </a:glow>
                </a:effectLst>
              </a:rPr>
              <a:t>trust </a:t>
            </a:r>
            <a:br>
              <a:rPr lang="en-US" sz="2000" i="1" dirty="0">
                <a:solidFill>
                  <a:schemeClr val="accent2"/>
                </a:solidFill>
                <a:effectLst>
                  <a:glow>
                    <a:schemeClr val="bg1"/>
                  </a:glow>
                </a:effectLst>
              </a:rPr>
            </a:br>
            <a:r>
              <a:rPr lang="en-US" sz="2000" i="1" dirty="0">
                <a:solidFill>
                  <a:schemeClr val="accent2"/>
                </a:solidFill>
                <a:effectLst>
                  <a:glow>
                    <a:schemeClr val="bg1"/>
                  </a:glow>
                </a:effectLst>
              </a:rPr>
              <a:t>receiver </a:t>
            </a:r>
            <a:br>
              <a:rPr lang="en-US" sz="2000" i="1" dirty="0">
                <a:solidFill>
                  <a:schemeClr val="accent2"/>
                </a:solidFill>
                <a:effectLst>
                  <a:glow>
                    <a:schemeClr val="bg1"/>
                  </a:glow>
                </a:effectLst>
              </a:rPr>
            </a:br>
            <a:r>
              <a:rPr lang="en-US" sz="2000" i="1" dirty="0">
                <a:solidFill>
                  <a:schemeClr val="accent2"/>
                </a:solidFill>
                <a:effectLst>
                  <a:glow>
                    <a:schemeClr val="bg1"/>
                  </a:glow>
                </a:effectLst>
              </a:rPr>
              <a:t>with this type of info? </a:t>
            </a:r>
            <a:r>
              <a:rPr lang="en-GB" sz="2000" dirty="0"/>
              <a:t>🤔</a:t>
            </a:r>
            <a:endParaRPr lang="en-GB" sz="1400" dirty="0"/>
          </a:p>
        </p:txBody>
      </p:sp>
      <p:cxnSp>
        <p:nvCxnSpPr>
          <p:cNvPr id="86" name="Straight Arrow Connector 12">
            <a:extLst>
              <a:ext uri="{FF2B5EF4-FFF2-40B4-BE49-F238E27FC236}">
                <a16:creationId xmlns:a16="http://schemas.microsoft.com/office/drawing/2014/main" id="{032D9292-6F0F-8CEF-B462-B9B6BD227861}"/>
              </a:ext>
            </a:extLst>
          </p:cNvPr>
          <p:cNvCxnSpPr>
            <a:cxnSpLocks/>
            <a:endCxn id="122" idx="3"/>
          </p:cNvCxnSpPr>
          <p:nvPr/>
        </p:nvCxnSpPr>
        <p:spPr>
          <a:xfrm rot="5400000">
            <a:off x="9375576" y="3359326"/>
            <a:ext cx="1043307" cy="1723163"/>
          </a:xfrm>
          <a:prstGeom prst="curvedConnector2">
            <a:avLst/>
          </a:prstGeom>
          <a:ln w="19050" cap="rnd">
            <a:solidFill>
              <a:schemeClr val="accent2"/>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89" name="Content Placeholder 2">
            <a:extLst>
              <a:ext uri="{FF2B5EF4-FFF2-40B4-BE49-F238E27FC236}">
                <a16:creationId xmlns:a16="http://schemas.microsoft.com/office/drawing/2014/main" id="{C1DC02EA-F07A-0CE4-7FB1-0DCE6C07807D}"/>
              </a:ext>
            </a:extLst>
          </p:cNvPr>
          <p:cNvSpPr txBox="1">
            <a:spLocks/>
          </p:cNvSpPr>
          <p:nvPr/>
        </p:nvSpPr>
        <p:spPr>
          <a:xfrm>
            <a:off x="9088117" y="4345230"/>
            <a:ext cx="2031750" cy="1323439"/>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spcAft>
                <a:spcPts val="600"/>
              </a:spcAft>
              <a:buNone/>
            </a:pPr>
            <a:r>
              <a:rPr lang="en-US" sz="2000" i="1" dirty="0">
                <a:solidFill>
                  <a:schemeClr val="accent2"/>
                </a:solidFill>
                <a:effectLst>
                  <a:glow>
                    <a:schemeClr val="bg1"/>
                  </a:glow>
                </a:effectLst>
              </a:rPr>
              <a:t>trust </a:t>
            </a:r>
            <a:br>
              <a:rPr lang="en-US" sz="2000" i="1" dirty="0">
                <a:solidFill>
                  <a:schemeClr val="accent2"/>
                </a:solidFill>
                <a:effectLst>
                  <a:glow>
                    <a:schemeClr val="bg1"/>
                  </a:glow>
                </a:effectLst>
              </a:rPr>
            </a:br>
            <a:r>
              <a:rPr lang="en-US" sz="2000" i="1" dirty="0">
                <a:solidFill>
                  <a:schemeClr val="accent2"/>
                </a:solidFill>
                <a:effectLst>
                  <a:glow>
                    <a:schemeClr val="bg1"/>
                  </a:glow>
                </a:effectLst>
              </a:rPr>
              <a:t>this type </a:t>
            </a:r>
            <a:br>
              <a:rPr lang="en-US" sz="2000" i="1" dirty="0">
                <a:solidFill>
                  <a:schemeClr val="accent2"/>
                </a:solidFill>
                <a:effectLst>
                  <a:glow>
                    <a:schemeClr val="bg1"/>
                  </a:glow>
                </a:effectLst>
              </a:rPr>
            </a:br>
            <a:r>
              <a:rPr lang="en-US" sz="2000" i="1" dirty="0">
                <a:solidFill>
                  <a:schemeClr val="accent2"/>
                </a:solidFill>
                <a:effectLst>
                  <a:glow>
                    <a:schemeClr val="bg1"/>
                  </a:glow>
                </a:effectLst>
              </a:rPr>
              <a:t>of info from </a:t>
            </a:r>
            <a:br>
              <a:rPr lang="en-US" sz="2000" i="1" dirty="0">
                <a:solidFill>
                  <a:schemeClr val="accent2"/>
                </a:solidFill>
                <a:effectLst>
                  <a:glow>
                    <a:schemeClr val="bg1"/>
                  </a:glow>
                </a:effectLst>
              </a:rPr>
            </a:br>
            <a:r>
              <a:rPr lang="en-US" sz="2000" i="1" dirty="0">
                <a:solidFill>
                  <a:schemeClr val="accent2"/>
                </a:solidFill>
                <a:effectLst>
                  <a:glow>
                    <a:schemeClr val="bg1"/>
                  </a:glow>
                </a:effectLst>
              </a:rPr>
              <a:t>this sender?</a:t>
            </a:r>
            <a:r>
              <a:rPr lang="en-GB" sz="2000" dirty="0"/>
              <a:t> 🤔</a:t>
            </a:r>
          </a:p>
        </p:txBody>
      </p:sp>
      <p:sp>
        <p:nvSpPr>
          <p:cNvPr id="92" name="TextBox 91">
            <a:extLst>
              <a:ext uri="{FF2B5EF4-FFF2-40B4-BE49-F238E27FC236}">
                <a16:creationId xmlns:a16="http://schemas.microsoft.com/office/drawing/2014/main" id="{B32437E0-D47F-CB03-F2EA-516AD6D0C45A}"/>
              </a:ext>
            </a:extLst>
          </p:cNvPr>
          <p:cNvSpPr txBox="1"/>
          <p:nvPr/>
        </p:nvSpPr>
        <p:spPr>
          <a:xfrm>
            <a:off x="6922081" y="5772459"/>
            <a:ext cx="1614810" cy="400110"/>
          </a:xfrm>
          <a:prstGeom prst="rect">
            <a:avLst/>
          </a:prstGeom>
          <a:noFill/>
        </p:spPr>
        <p:txBody>
          <a:bodyPr wrap="square" anchor="ctr">
            <a:spAutoFit/>
          </a:bodyPr>
          <a:lstStyle/>
          <a:p>
            <a:pPr algn="ctr"/>
            <a:r>
              <a:rPr lang="en-GB" sz="2800" baseline="-17000" dirty="0">
                <a:solidFill>
                  <a:schemeClr val="bg2">
                    <a:lumMod val="40000"/>
                    <a:lumOff val="60000"/>
                  </a:schemeClr>
                </a:solidFill>
                <a:effectLst>
                  <a:glow>
                    <a:schemeClr val="bg1"/>
                  </a:glow>
                </a:effectLst>
              </a:rPr>
              <a:t>ℹ️</a:t>
            </a:r>
            <a:r>
              <a:rPr lang="en-GB" sz="1800" dirty="0"/>
              <a:t> </a:t>
            </a:r>
            <a:r>
              <a:rPr lang="en-GB" sz="2000" i="1" dirty="0">
                <a:solidFill>
                  <a:schemeClr val="bg2">
                    <a:lumMod val="40000"/>
                    <a:lumOff val="60000"/>
                  </a:schemeClr>
                </a:solidFill>
                <a:effectLst>
                  <a:glow>
                    <a:schemeClr val="bg1"/>
                  </a:glow>
                </a:effectLst>
              </a:rPr>
              <a:t>user info</a:t>
            </a:r>
          </a:p>
        </p:txBody>
      </p:sp>
      <p:cxnSp>
        <p:nvCxnSpPr>
          <p:cNvPr id="96" name="Straight Arrow Connector 12">
            <a:extLst>
              <a:ext uri="{FF2B5EF4-FFF2-40B4-BE49-F238E27FC236}">
                <a16:creationId xmlns:a16="http://schemas.microsoft.com/office/drawing/2014/main" id="{D26FFAF8-5CC6-9873-90FB-62B1B95FDC77}"/>
              </a:ext>
            </a:extLst>
          </p:cNvPr>
          <p:cNvCxnSpPr>
            <a:cxnSpLocks/>
            <a:stCxn id="92" idx="3"/>
          </p:cNvCxnSpPr>
          <p:nvPr/>
        </p:nvCxnSpPr>
        <p:spPr>
          <a:xfrm flipV="1">
            <a:off x="8536891" y="3720930"/>
            <a:ext cx="2687833" cy="2251584"/>
          </a:xfrm>
          <a:prstGeom prst="bentConnector3">
            <a:avLst>
              <a:gd name="adj1" fmla="val 99925"/>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5EC4F7CC-8E7F-0D17-E99C-5274B11D2934}"/>
              </a:ext>
            </a:extLst>
          </p:cNvPr>
          <p:cNvSpPr/>
          <p:nvPr/>
        </p:nvSpPr>
        <p:spPr>
          <a:xfrm>
            <a:off x="6047491" y="3080923"/>
            <a:ext cx="2989631" cy="683556"/>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endParaRPr lang="en-US" sz="2000" i="1" dirty="0">
              <a:solidFill>
                <a:schemeClr val="bg2">
                  <a:lumMod val="40000"/>
                  <a:lumOff val="60000"/>
                </a:schemeClr>
              </a:solidFill>
              <a:effectLst>
                <a:glow>
                  <a:schemeClr val="bg1"/>
                </a:glow>
              </a:effectLst>
            </a:endParaRPr>
          </a:p>
        </p:txBody>
      </p:sp>
      <p:sp>
        <p:nvSpPr>
          <p:cNvPr id="122" name="Rectangle 121">
            <a:extLst>
              <a:ext uri="{FF2B5EF4-FFF2-40B4-BE49-F238E27FC236}">
                <a16:creationId xmlns:a16="http://schemas.microsoft.com/office/drawing/2014/main" id="{52C5F5E6-0176-6C71-9690-92ED5D11BED5}"/>
              </a:ext>
            </a:extLst>
          </p:cNvPr>
          <p:cNvSpPr/>
          <p:nvPr/>
        </p:nvSpPr>
        <p:spPr>
          <a:xfrm>
            <a:off x="6046016" y="4400783"/>
            <a:ext cx="2989631" cy="683556"/>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endParaRPr lang="en-US" sz="2000" i="1" dirty="0">
              <a:solidFill>
                <a:schemeClr val="bg2">
                  <a:lumMod val="40000"/>
                  <a:lumOff val="60000"/>
                </a:schemeClr>
              </a:solidFill>
              <a:effectLst>
                <a:glow>
                  <a:schemeClr val="bg1"/>
                </a:glow>
              </a:effectLst>
            </a:endParaRPr>
          </a:p>
        </p:txBody>
      </p:sp>
      <p:sp>
        <p:nvSpPr>
          <p:cNvPr id="132" name="TextBox 131">
            <a:extLst>
              <a:ext uri="{FF2B5EF4-FFF2-40B4-BE49-F238E27FC236}">
                <a16:creationId xmlns:a16="http://schemas.microsoft.com/office/drawing/2014/main" id="{5EA2FB91-54E7-DBA4-EC6D-2D9AD9BEE704}"/>
              </a:ext>
            </a:extLst>
          </p:cNvPr>
          <p:cNvSpPr txBox="1"/>
          <p:nvPr/>
        </p:nvSpPr>
        <p:spPr>
          <a:xfrm>
            <a:off x="7836142" y="2138341"/>
            <a:ext cx="2106008" cy="400110"/>
          </a:xfrm>
          <a:prstGeom prst="rect">
            <a:avLst/>
          </a:prstGeom>
          <a:noFill/>
        </p:spPr>
        <p:txBody>
          <a:bodyPr wrap="square" anchor="ctr">
            <a:spAutoFit/>
          </a:bodyPr>
          <a:lstStyle/>
          <a:p>
            <a:r>
              <a:rPr lang="en-GB" dirty="0"/>
              <a:t>📜</a:t>
            </a:r>
            <a:r>
              <a:rPr lang="en-GB" sz="1800" dirty="0"/>
              <a:t> </a:t>
            </a:r>
            <a:r>
              <a:rPr lang="en-GB" sz="2000" i="1" dirty="0">
                <a:solidFill>
                  <a:schemeClr val="bg2">
                    <a:lumMod val="40000"/>
                    <a:lumOff val="60000"/>
                  </a:schemeClr>
                </a:solidFill>
                <a:effectLst>
                  <a:glow>
                    <a:schemeClr val="bg1"/>
                  </a:glow>
                </a:effectLst>
              </a:rPr>
              <a:t>manifest</a:t>
            </a:r>
          </a:p>
        </p:txBody>
      </p:sp>
      <p:grpSp>
        <p:nvGrpSpPr>
          <p:cNvPr id="133" name="Group 132">
            <a:extLst>
              <a:ext uri="{FF2B5EF4-FFF2-40B4-BE49-F238E27FC236}">
                <a16:creationId xmlns:a16="http://schemas.microsoft.com/office/drawing/2014/main" id="{2180D6D0-A4AA-4CBC-45E2-1184ACF85E72}"/>
              </a:ext>
            </a:extLst>
          </p:cNvPr>
          <p:cNvGrpSpPr/>
          <p:nvPr/>
        </p:nvGrpSpPr>
        <p:grpSpPr>
          <a:xfrm>
            <a:off x="3287962" y="2790701"/>
            <a:ext cx="2095322" cy="972578"/>
            <a:chOff x="6139542" y="1010603"/>
            <a:chExt cx="3418797" cy="972578"/>
          </a:xfrm>
        </p:grpSpPr>
        <p:sp>
          <p:nvSpPr>
            <p:cNvPr id="134" name="Rectangle 133">
              <a:extLst>
                <a:ext uri="{FF2B5EF4-FFF2-40B4-BE49-F238E27FC236}">
                  <a16:creationId xmlns:a16="http://schemas.microsoft.com/office/drawing/2014/main" id="{E0B6A71A-56A6-9272-6C38-1B29777ED1EB}"/>
                </a:ext>
              </a:extLst>
            </p:cNvPr>
            <p:cNvSpPr/>
            <p:nvPr/>
          </p:nvSpPr>
          <p:spPr>
            <a:xfrm>
              <a:off x="6236556" y="1375596"/>
              <a:ext cx="3256159"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Vault</a:t>
              </a:r>
            </a:p>
          </p:txBody>
        </p:sp>
        <p:sp>
          <p:nvSpPr>
            <p:cNvPr id="135" name="Rectangle 134">
              <a:extLst>
                <a:ext uri="{FF2B5EF4-FFF2-40B4-BE49-F238E27FC236}">
                  <a16:creationId xmlns:a16="http://schemas.microsoft.com/office/drawing/2014/main" id="{490F180F-976C-013D-404E-FA9DC5F1F277}"/>
                </a:ext>
              </a:extLst>
            </p:cNvPr>
            <p:cNvSpPr/>
            <p:nvPr/>
          </p:nvSpPr>
          <p:spPr>
            <a:xfrm>
              <a:off x="6139542" y="1010603"/>
              <a:ext cx="3418797" cy="972578"/>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48" name="Group 47">
            <a:extLst>
              <a:ext uri="{FF2B5EF4-FFF2-40B4-BE49-F238E27FC236}">
                <a16:creationId xmlns:a16="http://schemas.microsoft.com/office/drawing/2014/main" id="{7AB6F760-B8B4-81B5-A426-D86BA76874D2}"/>
              </a:ext>
            </a:extLst>
          </p:cNvPr>
          <p:cNvGrpSpPr>
            <a:grpSpLocks noChangeAspect="1"/>
          </p:cNvGrpSpPr>
          <p:nvPr/>
        </p:nvGrpSpPr>
        <p:grpSpPr>
          <a:xfrm>
            <a:off x="1626546" y="399914"/>
            <a:ext cx="369074" cy="237600"/>
            <a:chOff x="4348497" y="3025153"/>
            <a:chExt cx="661036" cy="425559"/>
          </a:xfrm>
        </p:grpSpPr>
        <p:sp>
          <p:nvSpPr>
            <p:cNvPr id="51" name="Freeform: Shape 34">
              <a:extLst>
                <a:ext uri="{FF2B5EF4-FFF2-40B4-BE49-F238E27FC236}">
                  <a16:creationId xmlns:a16="http://schemas.microsoft.com/office/drawing/2014/main" id="{1EA20405-D2F5-B91A-30ED-52777221FEA8}"/>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5" name="Freeform: Shape 35">
              <a:extLst>
                <a:ext uri="{FF2B5EF4-FFF2-40B4-BE49-F238E27FC236}">
                  <a16:creationId xmlns:a16="http://schemas.microsoft.com/office/drawing/2014/main" id="{43366E95-11C5-3BB2-0B02-8E127BCDE7C5}"/>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6" name="Freeform: Shape 36">
              <a:extLst>
                <a:ext uri="{FF2B5EF4-FFF2-40B4-BE49-F238E27FC236}">
                  <a16:creationId xmlns:a16="http://schemas.microsoft.com/office/drawing/2014/main" id="{434CA633-D0A2-4E85-045C-2465493C8D74}"/>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7" name="Freeform: Shape 37">
              <a:extLst>
                <a:ext uri="{FF2B5EF4-FFF2-40B4-BE49-F238E27FC236}">
                  <a16:creationId xmlns:a16="http://schemas.microsoft.com/office/drawing/2014/main" id="{44FD3B01-C60A-9B14-BD04-0F06526D0CE1}"/>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8" name="Freeform: Shape 38">
              <a:extLst>
                <a:ext uri="{FF2B5EF4-FFF2-40B4-BE49-F238E27FC236}">
                  <a16:creationId xmlns:a16="http://schemas.microsoft.com/office/drawing/2014/main" id="{3211AD87-7264-AFA2-51D9-9E2EF58779D6}"/>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9" name="Freeform: Shape 39">
              <a:extLst>
                <a:ext uri="{FF2B5EF4-FFF2-40B4-BE49-F238E27FC236}">
                  <a16:creationId xmlns:a16="http://schemas.microsoft.com/office/drawing/2014/main" id="{AC3843E2-8B81-F611-C332-FAB0352E1CEA}"/>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0" name="Freeform: Shape 40">
              <a:extLst>
                <a:ext uri="{FF2B5EF4-FFF2-40B4-BE49-F238E27FC236}">
                  <a16:creationId xmlns:a16="http://schemas.microsoft.com/office/drawing/2014/main" id="{2964A5E9-1F0A-F3C4-8EBF-B443FDF82EA2}"/>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1" name="Freeform: Shape 41">
              <a:extLst>
                <a:ext uri="{FF2B5EF4-FFF2-40B4-BE49-F238E27FC236}">
                  <a16:creationId xmlns:a16="http://schemas.microsoft.com/office/drawing/2014/main" id="{C217CC4D-E0A4-1D81-60F6-DF72B3D2019C}"/>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2" name="Freeform: Shape 42">
              <a:extLst>
                <a:ext uri="{FF2B5EF4-FFF2-40B4-BE49-F238E27FC236}">
                  <a16:creationId xmlns:a16="http://schemas.microsoft.com/office/drawing/2014/main" id="{01B37B3D-4830-0D79-DC53-2B79B063AFB3}"/>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3" name="Freeform: Shape 43">
              <a:extLst>
                <a:ext uri="{FF2B5EF4-FFF2-40B4-BE49-F238E27FC236}">
                  <a16:creationId xmlns:a16="http://schemas.microsoft.com/office/drawing/2014/main" id="{08B87A4B-2E58-E870-508B-C2AE1C7D3EFE}"/>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4" name="Freeform: Shape 44">
              <a:extLst>
                <a:ext uri="{FF2B5EF4-FFF2-40B4-BE49-F238E27FC236}">
                  <a16:creationId xmlns:a16="http://schemas.microsoft.com/office/drawing/2014/main" id="{7D96E4D1-57F1-89EA-48E1-BCA604505B26}"/>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5" name="Freeform: Shape 45">
              <a:extLst>
                <a:ext uri="{FF2B5EF4-FFF2-40B4-BE49-F238E27FC236}">
                  <a16:creationId xmlns:a16="http://schemas.microsoft.com/office/drawing/2014/main" id="{4CA2D983-D8F8-2694-189F-0281E29BEC8F}"/>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6" name="Freeform: Shape 46">
              <a:extLst>
                <a:ext uri="{FF2B5EF4-FFF2-40B4-BE49-F238E27FC236}">
                  <a16:creationId xmlns:a16="http://schemas.microsoft.com/office/drawing/2014/main" id="{FF2D011A-DEB7-E1CB-36FB-5B0BD1A6E7EF}"/>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7" name="Freeform: Shape 47">
              <a:extLst>
                <a:ext uri="{FF2B5EF4-FFF2-40B4-BE49-F238E27FC236}">
                  <a16:creationId xmlns:a16="http://schemas.microsoft.com/office/drawing/2014/main" id="{0186F45F-C4AC-2715-4823-C8181D38980E}"/>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8" name="Freeform: Shape 48">
              <a:extLst>
                <a:ext uri="{FF2B5EF4-FFF2-40B4-BE49-F238E27FC236}">
                  <a16:creationId xmlns:a16="http://schemas.microsoft.com/office/drawing/2014/main" id="{68F05C82-31BD-BA4C-65FF-F41580EA8E7D}"/>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9" name="Freeform: Shape 49">
              <a:extLst>
                <a:ext uri="{FF2B5EF4-FFF2-40B4-BE49-F238E27FC236}">
                  <a16:creationId xmlns:a16="http://schemas.microsoft.com/office/drawing/2014/main" id="{D7296AFF-374A-B30C-0DC7-5A0CFF5387E9}"/>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0" name="Freeform: Shape 50">
              <a:extLst>
                <a:ext uri="{FF2B5EF4-FFF2-40B4-BE49-F238E27FC236}">
                  <a16:creationId xmlns:a16="http://schemas.microsoft.com/office/drawing/2014/main" id="{273BE26C-12FB-BC7F-DB74-3A50ED74E71E}"/>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1" name="Freeform: Shape 51">
              <a:extLst>
                <a:ext uri="{FF2B5EF4-FFF2-40B4-BE49-F238E27FC236}">
                  <a16:creationId xmlns:a16="http://schemas.microsoft.com/office/drawing/2014/main" id="{ABE1F30A-B803-FCA2-5317-E2DEB28D3B80}"/>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2" name="Freeform: Shape 52">
              <a:extLst>
                <a:ext uri="{FF2B5EF4-FFF2-40B4-BE49-F238E27FC236}">
                  <a16:creationId xmlns:a16="http://schemas.microsoft.com/office/drawing/2014/main" id="{A52ECA89-E6F3-24A7-C7C0-F56AD22BBFBF}"/>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spTree>
    <p:extLst>
      <p:ext uri="{BB962C8B-B14F-4D97-AF65-F5344CB8AC3E}">
        <p14:creationId xmlns:p14="http://schemas.microsoft.com/office/powerpoint/2010/main" val="38343358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96D753A-F983-400B-EE5A-9C891CCC6F03}"/>
              </a:ext>
            </a:extLst>
          </p:cNvPr>
          <p:cNvGrpSpPr>
            <a:grpSpLocks noChangeAspect="1"/>
          </p:cNvGrpSpPr>
          <p:nvPr/>
        </p:nvGrpSpPr>
        <p:grpSpPr>
          <a:xfrm>
            <a:off x="2046671" y="3750772"/>
            <a:ext cx="300706" cy="298187"/>
            <a:chOff x="-782952" y="5279717"/>
            <a:chExt cx="558720" cy="554040"/>
          </a:xfrm>
        </p:grpSpPr>
        <p:sp>
          <p:nvSpPr>
            <p:cNvPr id="18" name="Freeform: Shape 74">
              <a:extLst>
                <a:ext uri="{FF2B5EF4-FFF2-40B4-BE49-F238E27FC236}">
                  <a16:creationId xmlns:a16="http://schemas.microsoft.com/office/drawing/2014/main" id="{AC15D7AF-52F6-B6D9-9090-1A322CFEA6B2}"/>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75">
              <a:extLst>
                <a:ext uri="{FF2B5EF4-FFF2-40B4-BE49-F238E27FC236}">
                  <a16:creationId xmlns:a16="http://schemas.microsoft.com/office/drawing/2014/main" id="{7AB86A72-C762-3E9C-17ED-349003275405}"/>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76">
              <a:extLst>
                <a:ext uri="{FF2B5EF4-FFF2-40B4-BE49-F238E27FC236}">
                  <a16:creationId xmlns:a16="http://schemas.microsoft.com/office/drawing/2014/main" id="{3FB6619C-400D-5E55-1141-468349612847}"/>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77">
              <a:extLst>
                <a:ext uri="{FF2B5EF4-FFF2-40B4-BE49-F238E27FC236}">
                  <a16:creationId xmlns:a16="http://schemas.microsoft.com/office/drawing/2014/main" id="{556EB16A-1641-7FAF-EB70-F656D96779FB}"/>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78">
              <a:extLst>
                <a:ext uri="{FF2B5EF4-FFF2-40B4-BE49-F238E27FC236}">
                  <a16:creationId xmlns:a16="http://schemas.microsoft.com/office/drawing/2014/main" id="{2C007A24-131E-9A17-6ED9-24019F245FA4}"/>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79">
              <a:extLst>
                <a:ext uri="{FF2B5EF4-FFF2-40B4-BE49-F238E27FC236}">
                  <a16:creationId xmlns:a16="http://schemas.microsoft.com/office/drawing/2014/main" id="{CACA39DF-07E2-9D67-285B-D8208EF54A18}"/>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0">
              <a:extLst>
                <a:ext uri="{FF2B5EF4-FFF2-40B4-BE49-F238E27FC236}">
                  <a16:creationId xmlns:a16="http://schemas.microsoft.com/office/drawing/2014/main" id="{9957758B-ADC6-99A2-6F6F-3E67611C519D}"/>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81">
              <a:extLst>
                <a:ext uri="{FF2B5EF4-FFF2-40B4-BE49-F238E27FC236}">
                  <a16:creationId xmlns:a16="http://schemas.microsoft.com/office/drawing/2014/main" id="{198D1B95-A408-519D-ECCA-26EAC6DA46CC}"/>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82">
              <a:extLst>
                <a:ext uri="{FF2B5EF4-FFF2-40B4-BE49-F238E27FC236}">
                  <a16:creationId xmlns:a16="http://schemas.microsoft.com/office/drawing/2014/main" id="{CA0E052E-F57F-C8D3-A9E9-E4253C852E7C}"/>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2" name="Freeform: Shape 83">
              <a:extLst>
                <a:ext uri="{FF2B5EF4-FFF2-40B4-BE49-F238E27FC236}">
                  <a16:creationId xmlns:a16="http://schemas.microsoft.com/office/drawing/2014/main" id="{E433637A-2082-554B-F356-9F85E825C228}"/>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3" name="Freeform: Shape 84">
              <a:extLst>
                <a:ext uri="{FF2B5EF4-FFF2-40B4-BE49-F238E27FC236}">
                  <a16:creationId xmlns:a16="http://schemas.microsoft.com/office/drawing/2014/main" id="{07A17F6B-6713-B09B-412D-4AECA82F907F}"/>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8" name="Freeform: Shape 85">
              <a:extLst>
                <a:ext uri="{FF2B5EF4-FFF2-40B4-BE49-F238E27FC236}">
                  <a16:creationId xmlns:a16="http://schemas.microsoft.com/office/drawing/2014/main" id="{6246EE92-A419-A59A-5C64-08F6923B9E83}"/>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9" name="Freeform: Shape 86">
              <a:extLst>
                <a:ext uri="{FF2B5EF4-FFF2-40B4-BE49-F238E27FC236}">
                  <a16:creationId xmlns:a16="http://schemas.microsoft.com/office/drawing/2014/main" id="{8C722486-10B1-F76D-89B3-C6B5BC433763}"/>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1" name="Freeform: Shape 87">
              <a:extLst>
                <a:ext uri="{FF2B5EF4-FFF2-40B4-BE49-F238E27FC236}">
                  <a16:creationId xmlns:a16="http://schemas.microsoft.com/office/drawing/2014/main" id="{568A7372-9F99-F364-4FD4-500BE914906D}"/>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2" name="Freeform: Shape 88">
              <a:extLst>
                <a:ext uri="{FF2B5EF4-FFF2-40B4-BE49-F238E27FC236}">
                  <a16:creationId xmlns:a16="http://schemas.microsoft.com/office/drawing/2014/main" id="{A3077947-BEA2-D49C-0D09-D5F2C723EEE7}"/>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3" name="Freeform: Shape 89">
              <a:extLst>
                <a:ext uri="{FF2B5EF4-FFF2-40B4-BE49-F238E27FC236}">
                  <a16:creationId xmlns:a16="http://schemas.microsoft.com/office/drawing/2014/main" id="{73BF871A-D43C-F83E-0441-EC6681006F6A}"/>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4" name="Freeform: Shape 90">
              <a:extLst>
                <a:ext uri="{FF2B5EF4-FFF2-40B4-BE49-F238E27FC236}">
                  <a16:creationId xmlns:a16="http://schemas.microsoft.com/office/drawing/2014/main" id="{117736F2-4EE1-57CC-6329-29DBB4359237}"/>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5" name="Freeform: Shape 91">
              <a:extLst>
                <a:ext uri="{FF2B5EF4-FFF2-40B4-BE49-F238E27FC236}">
                  <a16:creationId xmlns:a16="http://schemas.microsoft.com/office/drawing/2014/main" id="{018D374B-5426-C66F-62C6-DC6944D229A3}"/>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6" name="Freeform: Shape 92">
              <a:extLst>
                <a:ext uri="{FF2B5EF4-FFF2-40B4-BE49-F238E27FC236}">
                  <a16:creationId xmlns:a16="http://schemas.microsoft.com/office/drawing/2014/main" id="{429903F0-EB02-C7B8-7223-38BCB652CC25}"/>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7" name="Freeform: Shape 93">
              <a:extLst>
                <a:ext uri="{FF2B5EF4-FFF2-40B4-BE49-F238E27FC236}">
                  <a16:creationId xmlns:a16="http://schemas.microsoft.com/office/drawing/2014/main" id="{2618D27C-FA9C-DCE2-9AC2-BC9B41D3BA3B}"/>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142" name="Group 141">
            <a:extLst>
              <a:ext uri="{FF2B5EF4-FFF2-40B4-BE49-F238E27FC236}">
                <a16:creationId xmlns:a16="http://schemas.microsoft.com/office/drawing/2014/main" id="{B26228C2-7F2D-1DB0-99CC-2E2F65FE1EF1}"/>
              </a:ext>
            </a:extLst>
          </p:cNvPr>
          <p:cNvGrpSpPr/>
          <p:nvPr/>
        </p:nvGrpSpPr>
        <p:grpSpPr>
          <a:xfrm>
            <a:off x="9708895" y="2790701"/>
            <a:ext cx="2202055" cy="970465"/>
            <a:chOff x="6139540" y="1012716"/>
            <a:chExt cx="3592946" cy="970465"/>
          </a:xfrm>
        </p:grpSpPr>
        <p:sp>
          <p:nvSpPr>
            <p:cNvPr id="143" name="Rectangle 142">
              <a:extLst>
                <a:ext uri="{FF2B5EF4-FFF2-40B4-BE49-F238E27FC236}">
                  <a16:creationId xmlns:a16="http://schemas.microsoft.com/office/drawing/2014/main" id="{B94E0262-3000-A050-F7EC-012011372F68}"/>
                </a:ext>
              </a:extLst>
            </p:cNvPr>
            <p:cNvSpPr/>
            <p:nvPr/>
          </p:nvSpPr>
          <p:spPr>
            <a:xfrm>
              <a:off x="6236556" y="1375596"/>
              <a:ext cx="3418797"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Consumer</a:t>
              </a:r>
            </a:p>
          </p:txBody>
        </p:sp>
        <p:sp>
          <p:nvSpPr>
            <p:cNvPr id="144" name="Rectangle 143">
              <a:extLst>
                <a:ext uri="{FF2B5EF4-FFF2-40B4-BE49-F238E27FC236}">
                  <a16:creationId xmlns:a16="http://schemas.microsoft.com/office/drawing/2014/main" id="{C1EF31D2-4B0B-0913-2F72-787CD1F4E0C5}"/>
                </a:ext>
              </a:extLst>
            </p:cNvPr>
            <p:cNvSpPr/>
            <p:nvPr/>
          </p:nvSpPr>
          <p:spPr>
            <a:xfrm>
              <a:off x="6139540" y="1012716"/>
              <a:ext cx="3592946" cy="97046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16311"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b="1" dirty="0">
                <a:solidFill>
                  <a:schemeClr val="accent6"/>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 </a:t>
            </a:r>
            <a:endParaRPr lang="en-US" sz="2400" b="1" dirty="0">
              <a:solidFill>
                <a:schemeClr val="accent3"/>
              </a:solidFill>
            </a:endParaRP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 • Accessing</a:t>
            </a:r>
          </a:p>
          <a:p>
            <a:pPr marL="225425" indent="0">
              <a:lnSpc>
                <a:spcPct val="100000"/>
              </a:lnSpc>
              <a:spcAft>
                <a:spcPts val="900"/>
              </a:spcAft>
              <a:buNone/>
            </a:pP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Trusting</a:t>
            </a:r>
          </a:p>
        </p:txBody>
      </p:sp>
      <p:sp>
        <p:nvSpPr>
          <p:cNvPr id="4" name="Rectangle 3">
            <a:extLst>
              <a:ext uri="{FF2B5EF4-FFF2-40B4-BE49-F238E27FC236}">
                <a16:creationId xmlns:a16="http://schemas.microsoft.com/office/drawing/2014/main" id="{0EF21F7D-F4D1-069A-C13F-96BC31035B21}"/>
              </a:ext>
            </a:extLst>
          </p:cNvPr>
          <p:cNvSpPr/>
          <p:nvPr/>
        </p:nvSpPr>
        <p:spPr>
          <a:xfrm>
            <a:off x="6116597" y="3146431"/>
            <a:ext cx="201719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Listeners</a:t>
            </a:r>
          </a:p>
        </p:txBody>
      </p:sp>
      <p:sp>
        <p:nvSpPr>
          <p:cNvPr id="5" name="Rectangle 4">
            <a:extLst>
              <a:ext uri="{FF2B5EF4-FFF2-40B4-BE49-F238E27FC236}">
                <a16:creationId xmlns:a16="http://schemas.microsoft.com/office/drawing/2014/main" id="{853E1C92-CC65-F736-B0B8-F6F131B2046D}"/>
              </a:ext>
            </a:extLst>
          </p:cNvPr>
          <p:cNvSpPr/>
          <p:nvPr/>
        </p:nvSpPr>
        <p:spPr>
          <a:xfrm>
            <a:off x="6116597" y="4461470"/>
            <a:ext cx="201719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Graphs</a:t>
            </a:r>
          </a:p>
        </p:txBody>
      </p:sp>
      <p:sp>
        <p:nvSpPr>
          <p:cNvPr id="9" name="Rectangle 8">
            <a:extLst>
              <a:ext uri="{FF2B5EF4-FFF2-40B4-BE49-F238E27FC236}">
                <a16:creationId xmlns:a16="http://schemas.microsoft.com/office/drawing/2014/main" id="{731D72F4-28E8-4DD2-5FAB-0AF8F68CEB1D}"/>
              </a:ext>
            </a:extLst>
          </p:cNvPr>
          <p:cNvSpPr/>
          <p:nvPr/>
        </p:nvSpPr>
        <p:spPr>
          <a:xfrm>
            <a:off x="8277130" y="3146430"/>
            <a:ext cx="28135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1" name="Rectangle 10">
            <a:extLst>
              <a:ext uri="{FF2B5EF4-FFF2-40B4-BE49-F238E27FC236}">
                <a16:creationId xmlns:a16="http://schemas.microsoft.com/office/drawing/2014/main" id="{8BDAD1C2-ED58-9607-DA56-F68891A274B5}"/>
              </a:ext>
            </a:extLst>
          </p:cNvPr>
          <p:cNvSpPr/>
          <p:nvPr/>
        </p:nvSpPr>
        <p:spPr>
          <a:xfrm>
            <a:off x="8701823" y="3146430"/>
            <a:ext cx="28135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2" name="Rectangle 11">
            <a:extLst>
              <a:ext uri="{FF2B5EF4-FFF2-40B4-BE49-F238E27FC236}">
                <a16:creationId xmlns:a16="http://schemas.microsoft.com/office/drawing/2014/main" id="{9C3649F8-C9A3-BA90-E93E-2BC915CF88A5}"/>
              </a:ext>
            </a:extLst>
          </p:cNvPr>
          <p:cNvSpPr/>
          <p:nvPr/>
        </p:nvSpPr>
        <p:spPr>
          <a:xfrm>
            <a:off x="8277130" y="4461470"/>
            <a:ext cx="28135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3" name="Rectangle 12">
            <a:extLst>
              <a:ext uri="{FF2B5EF4-FFF2-40B4-BE49-F238E27FC236}">
                <a16:creationId xmlns:a16="http://schemas.microsoft.com/office/drawing/2014/main" id="{D80B3D14-D657-77F3-F807-99224AAD76C6}"/>
              </a:ext>
            </a:extLst>
          </p:cNvPr>
          <p:cNvSpPr/>
          <p:nvPr/>
        </p:nvSpPr>
        <p:spPr>
          <a:xfrm>
            <a:off x="8701823" y="4461470"/>
            <a:ext cx="281355"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5" name="Rectangle 14">
            <a:extLst>
              <a:ext uri="{FF2B5EF4-FFF2-40B4-BE49-F238E27FC236}">
                <a16:creationId xmlns:a16="http://schemas.microsoft.com/office/drawing/2014/main" id="{2A9B13E5-774A-87E8-CDA9-9DA729ED2082}"/>
              </a:ext>
            </a:extLst>
          </p:cNvPr>
          <p:cNvSpPr/>
          <p:nvPr/>
        </p:nvSpPr>
        <p:spPr>
          <a:xfrm>
            <a:off x="5252463" y="1506909"/>
            <a:ext cx="2038279"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400" dirty="0">
                <a:solidFill>
                  <a:sysClr val="windowText" lastClr="000000"/>
                </a:solidFill>
                <a:latin typeface="+mj-lt"/>
                <a:cs typeface="Arial" panose="020B0604020202020204" pitchFamily="34" charset="0"/>
              </a:rPr>
              <a:t>👥 Domain A</a:t>
            </a:r>
          </a:p>
        </p:txBody>
      </p:sp>
      <p:sp>
        <p:nvSpPr>
          <p:cNvPr id="16" name="Rectangle 15">
            <a:extLst>
              <a:ext uri="{FF2B5EF4-FFF2-40B4-BE49-F238E27FC236}">
                <a16:creationId xmlns:a16="http://schemas.microsoft.com/office/drawing/2014/main" id="{A2739FA1-7316-6A80-F6B8-33BDD28A8CE9}"/>
              </a:ext>
            </a:extLst>
          </p:cNvPr>
          <p:cNvSpPr/>
          <p:nvPr/>
        </p:nvSpPr>
        <p:spPr>
          <a:xfrm>
            <a:off x="7702396" y="1509799"/>
            <a:ext cx="2038279"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400" dirty="0">
                <a:solidFill>
                  <a:sysClr val="windowText" lastClr="000000"/>
                </a:solidFill>
                <a:latin typeface="+mj-lt"/>
                <a:cs typeface="Arial" panose="020B0604020202020204" pitchFamily="34" charset="0"/>
              </a:rPr>
              <a:t>👥 Domain B</a:t>
            </a:r>
          </a:p>
        </p:txBody>
      </p:sp>
      <p:cxnSp>
        <p:nvCxnSpPr>
          <p:cNvPr id="17" name="Straight Arrow Connector 12">
            <a:extLst>
              <a:ext uri="{FF2B5EF4-FFF2-40B4-BE49-F238E27FC236}">
                <a16:creationId xmlns:a16="http://schemas.microsoft.com/office/drawing/2014/main" id="{A4BD971A-6AC2-9353-03DB-499A4905D0DE}"/>
              </a:ext>
            </a:extLst>
          </p:cNvPr>
          <p:cNvCxnSpPr>
            <a:cxnSpLocks/>
            <a:stCxn id="15" idx="1"/>
            <a:endCxn id="135" idx="0"/>
          </p:cNvCxnSpPr>
          <p:nvPr/>
        </p:nvCxnSpPr>
        <p:spPr>
          <a:xfrm rot="10800000" flipV="1">
            <a:off x="4335623" y="1788001"/>
            <a:ext cx="916840" cy="1002700"/>
          </a:xfrm>
          <a:prstGeom prst="curvedConnector2">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2">
            <a:extLst>
              <a:ext uri="{FF2B5EF4-FFF2-40B4-BE49-F238E27FC236}">
                <a16:creationId xmlns:a16="http://schemas.microsoft.com/office/drawing/2014/main" id="{B9AF2DCD-C747-1B1B-0B6C-18E45A881006}"/>
              </a:ext>
            </a:extLst>
          </p:cNvPr>
          <p:cNvCxnSpPr>
            <a:cxnSpLocks/>
            <a:stCxn id="16" idx="3"/>
            <a:endCxn id="144" idx="0"/>
          </p:cNvCxnSpPr>
          <p:nvPr/>
        </p:nvCxnSpPr>
        <p:spPr>
          <a:xfrm>
            <a:off x="9740675" y="1790891"/>
            <a:ext cx="1069248" cy="999810"/>
          </a:xfrm>
          <a:prstGeom prst="curvedConnector2">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12">
            <a:extLst>
              <a:ext uri="{FF2B5EF4-FFF2-40B4-BE49-F238E27FC236}">
                <a16:creationId xmlns:a16="http://schemas.microsoft.com/office/drawing/2014/main" id="{459A4A17-B86C-C774-367E-058EA773DB69}"/>
              </a:ext>
            </a:extLst>
          </p:cNvPr>
          <p:cNvCxnSpPr>
            <a:cxnSpLocks/>
          </p:cNvCxnSpPr>
          <p:nvPr/>
        </p:nvCxnSpPr>
        <p:spPr>
          <a:xfrm rot="16200000" flipH="1">
            <a:off x="7495124" y="339559"/>
            <a:ext cx="2890" cy="2290081"/>
          </a:xfrm>
          <a:prstGeom prst="curvedConnector3">
            <a:avLst>
              <a:gd name="adj1" fmla="val -15717405"/>
            </a:avLst>
          </a:prstGeom>
          <a:ln w="19050" cap="rnd">
            <a:solidFill>
              <a:schemeClr val="accent4"/>
            </a:solidFill>
            <a:prstDash val="sysDash"/>
            <a:roun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12">
            <a:extLst>
              <a:ext uri="{FF2B5EF4-FFF2-40B4-BE49-F238E27FC236}">
                <a16:creationId xmlns:a16="http://schemas.microsoft.com/office/drawing/2014/main" id="{66021CF5-DE94-2D30-4658-48DB490263F4}"/>
              </a:ext>
            </a:extLst>
          </p:cNvPr>
          <p:cNvCxnSpPr>
            <a:cxnSpLocks/>
          </p:cNvCxnSpPr>
          <p:nvPr/>
        </p:nvCxnSpPr>
        <p:spPr>
          <a:xfrm>
            <a:off x="6922081" y="2089956"/>
            <a:ext cx="0" cy="990967"/>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12">
            <a:extLst>
              <a:ext uri="{FF2B5EF4-FFF2-40B4-BE49-F238E27FC236}">
                <a16:creationId xmlns:a16="http://schemas.microsoft.com/office/drawing/2014/main" id="{2D769F9D-EB0D-661F-4641-547DAE9B8145}"/>
              </a:ext>
            </a:extLst>
          </p:cNvPr>
          <p:cNvCxnSpPr>
            <a:cxnSpLocks/>
          </p:cNvCxnSpPr>
          <p:nvPr/>
        </p:nvCxnSpPr>
        <p:spPr>
          <a:xfrm>
            <a:off x="8037615" y="2069092"/>
            <a:ext cx="0" cy="1011831"/>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12">
            <a:extLst>
              <a:ext uri="{FF2B5EF4-FFF2-40B4-BE49-F238E27FC236}">
                <a16:creationId xmlns:a16="http://schemas.microsoft.com/office/drawing/2014/main" id="{37241F08-BB58-A348-8F3F-96893F4DBAC1}"/>
              </a:ext>
            </a:extLst>
          </p:cNvPr>
          <p:cNvCxnSpPr>
            <a:cxnSpLocks/>
            <a:endCxn id="121" idx="1"/>
          </p:cNvCxnSpPr>
          <p:nvPr/>
        </p:nvCxnSpPr>
        <p:spPr>
          <a:xfrm>
            <a:off x="5386668" y="3418163"/>
            <a:ext cx="660823" cy="4538"/>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DAEBF2B-6688-6535-6585-FAB8B8B4BA69}"/>
              </a:ext>
            </a:extLst>
          </p:cNvPr>
          <p:cNvSpPr txBox="1">
            <a:spLocks/>
          </p:cNvSpPr>
          <p:nvPr/>
        </p:nvSpPr>
        <p:spPr>
          <a:xfrm>
            <a:off x="6766044" y="625219"/>
            <a:ext cx="146105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aseline="-9000" dirty="0">
                <a:solidFill>
                  <a:schemeClr val="bg2">
                    <a:lumMod val="40000"/>
                    <a:lumOff val="60000"/>
                  </a:schemeClr>
                </a:solidFill>
                <a:effectLst>
                  <a:glow>
                    <a:schemeClr val="bg1"/>
                  </a:glow>
                </a:effectLst>
              </a:rPr>
              <a:t>😌 </a:t>
            </a:r>
            <a:r>
              <a:rPr lang="en-US" sz="1200" baseline="-9000" dirty="0">
                <a:solidFill>
                  <a:schemeClr val="bg2">
                    <a:lumMod val="40000"/>
                    <a:lumOff val="60000"/>
                  </a:schemeClr>
                </a:solidFill>
                <a:effectLst>
                  <a:glow>
                    <a:schemeClr val="bg1"/>
                  </a:glow>
                </a:effectLst>
              </a:rPr>
              <a:t> </a:t>
            </a:r>
            <a:r>
              <a:rPr lang="en-US" sz="2000" i="1" dirty="0">
                <a:solidFill>
                  <a:schemeClr val="accent4"/>
                </a:solidFill>
                <a:effectLst>
                  <a:glow>
                    <a:schemeClr val="bg1"/>
                  </a:glow>
                </a:effectLst>
              </a:rPr>
              <a:t>trusts</a:t>
            </a:r>
          </a:p>
        </p:txBody>
      </p:sp>
      <p:sp>
        <p:nvSpPr>
          <p:cNvPr id="35" name="Content Placeholder 2">
            <a:extLst>
              <a:ext uri="{FF2B5EF4-FFF2-40B4-BE49-F238E27FC236}">
                <a16:creationId xmlns:a16="http://schemas.microsoft.com/office/drawing/2014/main" id="{52B2CA89-24EE-C26C-A617-0B293C0BD21E}"/>
              </a:ext>
            </a:extLst>
          </p:cNvPr>
          <p:cNvSpPr txBox="1">
            <a:spLocks/>
          </p:cNvSpPr>
          <p:nvPr/>
        </p:nvSpPr>
        <p:spPr>
          <a:xfrm>
            <a:off x="3035777" y="2317161"/>
            <a:ext cx="146105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aseline="-9000" dirty="0">
                <a:solidFill>
                  <a:schemeClr val="bg2">
                    <a:lumMod val="40000"/>
                    <a:lumOff val="60000"/>
                  </a:schemeClr>
                </a:solidFill>
                <a:effectLst>
                  <a:glow>
                    <a:schemeClr val="bg1"/>
                  </a:glow>
                </a:effectLst>
              </a:rPr>
              <a:t>😌 </a:t>
            </a:r>
            <a:r>
              <a:rPr lang="en-US" sz="2000" i="1" dirty="0">
                <a:solidFill>
                  <a:schemeClr val="accent4"/>
                </a:solidFill>
                <a:effectLst>
                  <a:glow>
                    <a:schemeClr val="bg1"/>
                  </a:glow>
                </a:effectLst>
              </a:rPr>
              <a:t>trusts</a:t>
            </a:r>
          </a:p>
        </p:txBody>
      </p:sp>
      <p:sp>
        <p:nvSpPr>
          <p:cNvPr id="36" name="Content Placeholder 2">
            <a:extLst>
              <a:ext uri="{FF2B5EF4-FFF2-40B4-BE49-F238E27FC236}">
                <a16:creationId xmlns:a16="http://schemas.microsoft.com/office/drawing/2014/main" id="{8A831A3D-1AF6-3B4F-EC70-4AA31B91DCAF}"/>
              </a:ext>
            </a:extLst>
          </p:cNvPr>
          <p:cNvSpPr txBox="1">
            <a:spLocks/>
          </p:cNvSpPr>
          <p:nvPr/>
        </p:nvSpPr>
        <p:spPr>
          <a:xfrm>
            <a:off x="10615114" y="2317161"/>
            <a:ext cx="146105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aseline="-9000" dirty="0">
                <a:solidFill>
                  <a:schemeClr val="bg2">
                    <a:lumMod val="40000"/>
                    <a:lumOff val="60000"/>
                  </a:schemeClr>
                </a:solidFill>
                <a:effectLst>
                  <a:glow>
                    <a:schemeClr val="bg1"/>
                  </a:glow>
                </a:effectLst>
              </a:rPr>
              <a:t>😌 </a:t>
            </a:r>
            <a:r>
              <a:rPr lang="en-US" sz="2000" i="1" dirty="0">
                <a:solidFill>
                  <a:schemeClr val="accent4"/>
                </a:solidFill>
                <a:effectLst>
                  <a:glow>
                    <a:schemeClr val="bg1"/>
                  </a:glow>
                </a:effectLst>
              </a:rPr>
              <a:t>trusts</a:t>
            </a:r>
          </a:p>
        </p:txBody>
      </p:sp>
      <p:cxnSp>
        <p:nvCxnSpPr>
          <p:cNvPr id="37" name="Straight Arrow Connector 12">
            <a:extLst>
              <a:ext uri="{FF2B5EF4-FFF2-40B4-BE49-F238E27FC236}">
                <a16:creationId xmlns:a16="http://schemas.microsoft.com/office/drawing/2014/main" id="{5948CCB8-74F7-1910-6108-E7039383D8B5}"/>
              </a:ext>
            </a:extLst>
          </p:cNvPr>
          <p:cNvCxnSpPr>
            <a:cxnSpLocks/>
            <a:endCxn id="121" idx="3"/>
          </p:cNvCxnSpPr>
          <p:nvPr/>
        </p:nvCxnSpPr>
        <p:spPr>
          <a:xfrm flipH="1">
            <a:off x="9037122" y="3418163"/>
            <a:ext cx="670727" cy="4538"/>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12">
            <a:extLst>
              <a:ext uri="{FF2B5EF4-FFF2-40B4-BE49-F238E27FC236}">
                <a16:creationId xmlns:a16="http://schemas.microsoft.com/office/drawing/2014/main" id="{60BA1D7F-AC25-BA32-2EF3-1BEBD621D6DA}"/>
              </a:ext>
            </a:extLst>
          </p:cNvPr>
          <p:cNvCxnSpPr>
            <a:cxnSpLocks/>
          </p:cNvCxnSpPr>
          <p:nvPr/>
        </p:nvCxnSpPr>
        <p:spPr>
          <a:xfrm>
            <a:off x="7121621" y="3801283"/>
            <a:ext cx="0" cy="595451"/>
          </a:xfrm>
          <a:prstGeom prst="straightConnector1">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2FC2167-3F33-EC41-40B9-ECCC24A7E40D}"/>
              </a:ext>
            </a:extLst>
          </p:cNvPr>
          <p:cNvSpPr txBox="1"/>
          <p:nvPr/>
        </p:nvSpPr>
        <p:spPr>
          <a:xfrm>
            <a:off x="5432357" y="3283503"/>
            <a:ext cx="401226" cy="369332"/>
          </a:xfrm>
          <a:prstGeom prst="rect">
            <a:avLst/>
          </a:prstGeom>
          <a:noFill/>
        </p:spPr>
        <p:txBody>
          <a:bodyPr wrap="square">
            <a:spAutoFit/>
          </a:bodyPr>
          <a:lstStyle/>
          <a:p>
            <a:r>
              <a:rPr lang="en-GB" sz="1800" dirty="0"/>
              <a:t>📜</a:t>
            </a:r>
            <a:endParaRPr lang="en-GB" dirty="0"/>
          </a:p>
        </p:txBody>
      </p:sp>
      <p:sp>
        <p:nvSpPr>
          <p:cNvPr id="50" name="TextBox 49">
            <a:extLst>
              <a:ext uri="{FF2B5EF4-FFF2-40B4-BE49-F238E27FC236}">
                <a16:creationId xmlns:a16="http://schemas.microsoft.com/office/drawing/2014/main" id="{DCDB128C-AE57-D614-50A4-5D4A0782EAFE}"/>
              </a:ext>
            </a:extLst>
          </p:cNvPr>
          <p:cNvSpPr txBox="1"/>
          <p:nvPr/>
        </p:nvSpPr>
        <p:spPr>
          <a:xfrm>
            <a:off x="6722712" y="2265721"/>
            <a:ext cx="650696" cy="369332"/>
          </a:xfrm>
          <a:prstGeom prst="rect">
            <a:avLst/>
          </a:prstGeom>
          <a:noFill/>
        </p:spPr>
        <p:txBody>
          <a:bodyPr wrap="square">
            <a:spAutoFit/>
          </a:bodyPr>
          <a:lstStyle/>
          <a:p>
            <a:r>
              <a:rPr lang="en-GB" sz="1800" dirty="0"/>
              <a:t>📜</a:t>
            </a:r>
            <a:endParaRPr lang="en-GB" dirty="0"/>
          </a:p>
        </p:txBody>
      </p:sp>
      <p:sp>
        <p:nvSpPr>
          <p:cNvPr id="52" name="TextBox 51">
            <a:extLst>
              <a:ext uri="{FF2B5EF4-FFF2-40B4-BE49-F238E27FC236}">
                <a16:creationId xmlns:a16="http://schemas.microsoft.com/office/drawing/2014/main" id="{E88CDD65-A5B6-E872-451F-C3C3B2A3E9ED}"/>
              </a:ext>
            </a:extLst>
          </p:cNvPr>
          <p:cNvSpPr txBox="1"/>
          <p:nvPr/>
        </p:nvSpPr>
        <p:spPr>
          <a:xfrm>
            <a:off x="9271061" y="3248048"/>
            <a:ext cx="650696" cy="369332"/>
          </a:xfrm>
          <a:prstGeom prst="rect">
            <a:avLst/>
          </a:prstGeom>
          <a:noFill/>
        </p:spPr>
        <p:txBody>
          <a:bodyPr wrap="square">
            <a:spAutoFit/>
          </a:bodyPr>
          <a:lstStyle/>
          <a:p>
            <a:r>
              <a:rPr lang="en-GB" sz="1800" dirty="0"/>
              <a:t>📜</a:t>
            </a:r>
            <a:endParaRPr lang="en-GB" dirty="0"/>
          </a:p>
        </p:txBody>
      </p:sp>
      <p:sp>
        <p:nvSpPr>
          <p:cNvPr id="53" name="TextBox 52">
            <a:extLst>
              <a:ext uri="{FF2B5EF4-FFF2-40B4-BE49-F238E27FC236}">
                <a16:creationId xmlns:a16="http://schemas.microsoft.com/office/drawing/2014/main" id="{CF33511B-D387-E6EB-3193-F3719F2D941A}"/>
              </a:ext>
            </a:extLst>
          </p:cNvPr>
          <p:cNvSpPr txBox="1"/>
          <p:nvPr/>
        </p:nvSpPr>
        <p:spPr>
          <a:xfrm>
            <a:off x="7048060" y="3829986"/>
            <a:ext cx="2106008" cy="461665"/>
          </a:xfrm>
          <a:prstGeom prst="rect">
            <a:avLst/>
          </a:prstGeom>
          <a:noFill/>
        </p:spPr>
        <p:txBody>
          <a:bodyPr wrap="square" anchor="ctr">
            <a:spAutoFit/>
          </a:bodyPr>
          <a:lstStyle/>
          <a:p>
            <a:r>
              <a:rPr lang="en-GB" sz="3600" baseline="-17000" dirty="0">
                <a:solidFill>
                  <a:schemeClr val="bg2">
                    <a:lumMod val="40000"/>
                    <a:lumOff val="60000"/>
                  </a:schemeClr>
                </a:solidFill>
                <a:effectLst>
                  <a:glow>
                    <a:schemeClr val="bg1"/>
                  </a:glow>
                </a:effectLst>
              </a:rPr>
              <a:t>🌬️</a:t>
            </a:r>
            <a:r>
              <a:rPr lang="en-GB" sz="1800" dirty="0"/>
              <a:t> </a:t>
            </a:r>
            <a:r>
              <a:rPr lang="en-GB" sz="2000" i="1" dirty="0">
                <a:solidFill>
                  <a:schemeClr val="bg2">
                    <a:lumMod val="40000"/>
                    <a:lumOff val="60000"/>
                  </a:schemeClr>
                </a:solidFill>
                <a:effectLst>
                  <a:glow>
                    <a:schemeClr val="bg1"/>
                  </a:glow>
                </a:effectLst>
              </a:rPr>
              <a:t>fan-out</a:t>
            </a:r>
          </a:p>
        </p:txBody>
      </p:sp>
      <p:cxnSp>
        <p:nvCxnSpPr>
          <p:cNvPr id="54" name="Straight Arrow Connector 12">
            <a:extLst>
              <a:ext uri="{FF2B5EF4-FFF2-40B4-BE49-F238E27FC236}">
                <a16:creationId xmlns:a16="http://schemas.microsoft.com/office/drawing/2014/main" id="{9C76224C-E064-5848-8935-A48677AF7690}"/>
              </a:ext>
            </a:extLst>
          </p:cNvPr>
          <p:cNvCxnSpPr>
            <a:cxnSpLocks/>
            <a:endCxn id="92" idx="1"/>
          </p:cNvCxnSpPr>
          <p:nvPr/>
        </p:nvCxnSpPr>
        <p:spPr>
          <a:xfrm>
            <a:off x="3724839" y="3720929"/>
            <a:ext cx="3197242" cy="2251585"/>
          </a:xfrm>
          <a:prstGeom prst="bentConnector3">
            <a:avLst>
              <a:gd name="adj1" fmla="val -143"/>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82" name="Straight Arrow Connector 12">
            <a:extLst>
              <a:ext uri="{FF2B5EF4-FFF2-40B4-BE49-F238E27FC236}">
                <a16:creationId xmlns:a16="http://schemas.microsoft.com/office/drawing/2014/main" id="{6D5BA70E-3DDD-F60B-710C-2F0114A96249}"/>
              </a:ext>
            </a:extLst>
          </p:cNvPr>
          <p:cNvCxnSpPr>
            <a:cxnSpLocks/>
            <a:endCxn id="122" idx="1"/>
          </p:cNvCxnSpPr>
          <p:nvPr/>
        </p:nvCxnSpPr>
        <p:spPr>
          <a:xfrm rot="16200000" flipH="1">
            <a:off x="4669209" y="3365753"/>
            <a:ext cx="1043307" cy="1710308"/>
          </a:xfrm>
          <a:prstGeom prst="curvedConnector2">
            <a:avLst/>
          </a:prstGeom>
          <a:ln w="19050" cap="rnd">
            <a:solidFill>
              <a:schemeClr val="accent2"/>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85" name="Content Placeholder 2">
            <a:extLst>
              <a:ext uri="{FF2B5EF4-FFF2-40B4-BE49-F238E27FC236}">
                <a16:creationId xmlns:a16="http://schemas.microsoft.com/office/drawing/2014/main" id="{3F4FCD2A-5DA0-00F1-C65B-B1C627E8758D}"/>
              </a:ext>
            </a:extLst>
          </p:cNvPr>
          <p:cNvSpPr txBox="1">
            <a:spLocks/>
          </p:cNvSpPr>
          <p:nvPr/>
        </p:nvSpPr>
        <p:spPr>
          <a:xfrm>
            <a:off x="3854620" y="4281016"/>
            <a:ext cx="1747586" cy="1323439"/>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accent2"/>
                </a:solidFill>
                <a:effectLst>
                  <a:glow>
                    <a:schemeClr val="bg1"/>
                  </a:glow>
                </a:effectLst>
              </a:rPr>
              <a:t>trust </a:t>
            </a:r>
            <a:br>
              <a:rPr lang="en-US" sz="2000" i="1" dirty="0">
                <a:solidFill>
                  <a:schemeClr val="accent2"/>
                </a:solidFill>
                <a:effectLst>
                  <a:glow>
                    <a:schemeClr val="bg1"/>
                  </a:glow>
                </a:effectLst>
              </a:rPr>
            </a:br>
            <a:r>
              <a:rPr lang="en-US" sz="2000" i="1" dirty="0">
                <a:solidFill>
                  <a:schemeClr val="accent2"/>
                </a:solidFill>
                <a:effectLst>
                  <a:glow>
                    <a:schemeClr val="bg1"/>
                  </a:glow>
                </a:effectLst>
              </a:rPr>
              <a:t>receiver </a:t>
            </a:r>
            <a:br>
              <a:rPr lang="en-US" sz="2000" i="1" dirty="0">
                <a:solidFill>
                  <a:schemeClr val="accent2"/>
                </a:solidFill>
                <a:effectLst>
                  <a:glow>
                    <a:schemeClr val="bg1"/>
                  </a:glow>
                </a:effectLst>
              </a:rPr>
            </a:br>
            <a:r>
              <a:rPr lang="en-US" sz="2000" i="1" dirty="0">
                <a:solidFill>
                  <a:schemeClr val="accent2"/>
                </a:solidFill>
                <a:effectLst>
                  <a:glow>
                    <a:schemeClr val="bg1"/>
                  </a:glow>
                </a:effectLst>
              </a:rPr>
              <a:t>with this type of info? </a:t>
            </a:r>
            <a:r>
              <a:rPr lang="en-GB" sz="2000" dirty="0"/>
              <a:t>🤔</a:t>
            </a:r>
            <a:endParaRPr lang="en-GB" sz="1400" dirty="0"/>
          </a:p>
        </p:txBody>
      </p:sp>
      <p:cxnSp>
        <p:nvCxnSpPr>
          <p:cNvPr id="86" name="Straight Arrow Connector 12">
            <a:extLst>
              <a:ext uri="{FF2B5EF4-FFF2-40B4-BE49-F238E27FC236}">
                <a16:creationId xmlns:a16="http://schemas.microsoft.com/office/drawing/2014/main" id="{032D9292-6F0F-8CEF-B462-B9B6BD227861}"/>
              </a:ext>
            </a:extLst>
          </p:cNvPr>
          <p:cNvCxnSpPr>
            <a:cxnSpLocks/>
            <a:endCxn id="122" idx="3"/>
          </p:cNvCxnSpPr>
          <p:nvPr/>
        </p:nvCxnSpPr>
        <p:spPr>
          <a:xfrm rot="5400000">
            <a:off x="9375576" y="3359326"/>
            <a:ext cx="1043307" cy="1723163"/>
          </a:xfrm>
          <a:prstGeom prst="curvedConnector2">
            <a:avLst/>
          </a:prstGeom>
          <a:ln w="19050" cap="rnd">
            <a:solidFill>
              <a:schemeClr val="accent2"/>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89" name="Content Placeholder 2">
            <a:extLst>
              <a:ext uri="{FF2B5EF4-FFF2-40B4-BE49-F238E27FC236}">
                <a16:creationId xmlns:a16="http://schemas.microsoft.com/office/drawing/2014/main" id="{C1DC02EA-F07A-0CE4-7FB1-0DCE6C07807D}"/>
              </a:ext>
            </a:extLst>
          </p:cNvPr>
          <p:cNvSpPr txBox="1">
            <a:spLocks/>
          </p:cNvSpPr>
          <p:nvPr/>
        </p:nvSpPr>
        <p:spPr>
          <a:xfrm>
            <a:off x="9088117" y="4345230"/>
            <a:ext cx="2031750" cy="1323439"/>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spcAft>
                <a:spcPts val="600"/>
              </a:spcAft>
              <a:buNone/>
            </a:pPr>
            <a:r>
              <a:rPr lang="en-US" sz="2000" i="1" dirty="0">
                <a:solidFill>
                  <a:schemeClr val="accent2"/>
                </a:solidFill>
                <a:effectLst>
                  <a:glow>
                    <a:schemeClr val="bg1"/>
                  </a:glow>
                </a:effectLst>
              </a:rPr>
              <a:t>trust </a:t>
            </a:r>
            <a:br>
              <a:rPr lang="en-US" sz="2000" i="1" dirty="0">
                <a:solidFill>
                  <a:schemeClr val="accent2"/>
                </a:solidFill>
                <a:effectLst>
                  <a:glow>
                    <a:schemeClr val="bg1"/>
                  </a:glow>
                </a:effectLst>
              </a:rPr>
            </a:br>
            <a:r>
              <a:rPr lang="en-US" sz="2000" i="1" dirty="0">
                <a:solidFill>
                  <a:schemeClr val="accent2"/>
                </a:solidFill>
                <a:effectLst>
                  <a:glow>
                    <a:schemeClr val="bg1"/>
                  </a:glow>
                </a:effectLst>
              </a:rPr>
              <a:t>this type </a:t>
            </a:r>
            <a:br>
              <a:rPr lang="en-US" sz="2000" i="1" dirty="0">
                <a:solidFill>
                  <a:schemeClr val="accent2"/>
                </a:solidFill>
                <a:effectLst>
                  <a:glow>
                    <a:schemeClr val="bg1"/>
                  </a:glow>
                </a:effectLst>
              </a:rPr>
            </a:br>
            <a:r>
              <a:rPr lang="en-US" sz="2000" i="1" dirty="0">
                <a:solidFill>
                  <a:schemeClr val="accent2"/>
                </a:solidFill>
                <a:effectLst>
                  <a:glow>
                    <a:schemeClr val="bg1"/>
                  </a:glow>
                </a:effectLst>
              </a:rPr>
              <a:t>of info from </a:t>
            </a:r>
            <a:br>
              <a:rPr lang="en-US" sz="2000" i="1" dirty="0">
                <a:solidFill>
                  <a:schemeClr val="accent2"/>
                </a:solidFill>
                <a:effectLst>
                  <a:glow>
                    <a:schemeClr val="bg1"/>
                  </a:glow>
                </a:effectLst>
              </a:rPr>
            </a:br>
            <a:r>
              <a:rPr lang="en-US" sz="2000" i="1" dirty="0">
                <a:solidFill>
                  <a:schemeClr val="accent2"/>
                </a:solidFill>
                <a:effectLst>
                  <a:glow>
                    <a:schemeClr val="bg1"/>
                  </a:glow>
                </a:effectLst>
              </a:rPr>
              <a:t>this sender?</a:t>
            </a:r>
            <a:r>
              <a:rPr lang="en-GB" sz="2000" dirty="0"/>
              <a:t> 🤔</a:t>
            </a:r>
          </a:p>
        </p:txBody>
      </p:sp>
      <p:sp>
        <p:nvSpPr>
          <p:cNvPr id="92" name="TextBox 91">
            <a:extLst>
              <a:ext uri="{FF2B5EF4-FFF2-40B4-BE49-F238E27FC236}">
                <a16:creationId xmlns:a16="http://schemas.microsoft.com/office/drawing/2014/main" id="{B32437E0-D47F-CB03-F2EA-516AD6D0C45A}"/>
              </a:ext>
            </a:extLst>
          </p:cNvPr>
          <p:cNvSpPr txBox="1"/>
          <p:nvPr/>
        </p:nvSpPr>
        <p:spPr>
          <a:xfrm>
            <a:off x="6922081" y="5772459"/>
            <a:ext cx="1614810" cy="400110"/>
          </a:xfrm>
          <a:prstGeom prst="rect">
            <a:avLst/>
          </a:prstGeom>
          <a:noFill/>
        </p:spPr>
        <p:txBody>
          <a:bodyPr wrap="square" anchor="ctr">
            <a:spAutoFit/>
          </a:bodyPr>
          <a:lstStyle/>
          <a:p>
            <a:pPr algn="ctr"/>
            <a:r>
              <a:rPr lang="en-GB" sz="2800" baseline="-17000" dirty="0">
                <a:solidFill>
                  <a:schemeClr val="bg2">
                    <a:lumMod val="40000"/>
                    <a:lumOff val="60000"/>
                  </a:schemeClr>
                </a:solidFill>
                <a:effectLst>
                  <a:glow>
                    <a:schemeClr val="bg1"/>
                  </a:glow>
                </a:effectLst>
              </a:rPr>
              <a:t>ℹ️</a:t>
            </a:r>
            <a:r>
              <a:rPr lang="en-GB" sz="1800" dirty="0"/>
              <a:t> </a:t>
            </a:r>
            <a:r>
              <a:rPr lang="en-GB" sz="2000" i="1" dirty="0">
                <a:solidFill>
                  <a:schemeClr val="bg2">
                    <a:lumMod val="40000"/>
                    <a:lumOff val="60000"/>
                  </a:schemeClr>
                </a:solidFill>
                <a:effectLst>
                  <a:glow>
                    <a:schemeClr val="bg1"/>
                  </a:glow>
                </a:effectLst>
              </a:rPr>
              <a:t>user info</a:t>
            </a:r>
          </a:p>
        </p:txBody>
      </p:sp>
      <p:cxnSp>
        <p:nvCxnSpPr>
          <p:cNvPr id="96" name="Straight Arrow Connector 12">
            <a:extLst>
              <a:ext uri="{FF2B5EF4-FFF2-40B4-BE49-F238E27FC236}">
                <a16:creationId xmlns:a16="http://schemas.microsoft.com/office/drawing/2014/main" id="{D26FFAF8-5CC6-9873-90FB-62B1B95FDC77}"/>
              </a:ext>
            </a:extLst>
          </p:cNvPr>
          <p:cNvCxnSpPr>
            <a:cxnSpLocks/>
            <a:stCxn id="92" idx="3"/>
          </p:cNvCxnSpPr>
          <p:nvPr/>
        </p:nvCxnSpPr>
        <p:spPr>
          <a:xfrm flipV="1">
            <a:off x="8536891" y="3720930"/>
            <a:ext cx="2687833" cy="2251584"/>
          </a:xfrm>
          <a:prstGeom prst="bentConnector3">
            <a:avLst>
              <a:gd name="adj1" fmla="val 99925"/>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5EC4F7CC-8E7F-0D17-E99C-5274B11D2934}"/>
              </a:ext>
            </a:extLst>
          </p:cNvPr>
          <p:cNvSpPr/>
          <p:nvPr/>
        </p:nvSpPr>
        <p:spPr>
          <a:xfrm>
            <a:off x="6047491" y="3080923"/>
            <a:ext cx="2989631" cy="683556"/>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endParaRPr lang="en-US" sz="2000" i="1" dirty="0">
              <a:solidFill>
                <a:schemeClr val="bg2">
                  <a:lumMod val="40000"/>
                  <a:lumOff val="60000"/>
                </a:schemeClr>
              </a:solidFill>
              <a:effectLst>
                <a:glow>
                  <a:schemeClr val="bg1"/>
                </a:glow>
              </a:effectLst>
            </a:endParaRPr>
          </a:p>
        </p:txBody>
      </p:sp>
      <p:sp>
        <p:nvSpPr>
          <p:cNvPr id="122" name="Rectangle 121">
            <a:extLst>
              <a:ext uri="{FF2B5EF4-FFF2-40B4-BE49-F238E27FC236}">
                <a16:creationId xmlns:a16="http://schemas.microsoft.com/office/drawing/2014/main" id="{52C5F5E6-0176-6C71-9690-92ED5D11BED5}"/>
              </a:ext>
            </a:extLst>
          </p:cNvPr>
          <p:cNvSpPr/>
          <p:nvPr/>
        </p:nvSpPr>
        <p:spPr>
          <a:xfrm>
            <a:off x="6046016" y="4400783"/>
            <a:ext cx="2989631" cy="683556"/>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endParaRPr lang="en-US" sz="2000" i="1" dirty="0">
              <a:solidFill>
                <a:schemeClr val="bg2">
                  <a:lumMod val="40000"/>
                  <a:lumOff val="60000"/>
                </a:schemeClr>
              </a:solidFill>
              <a:effectLst>
                <a:glow>
                  <a:schemeClr val="bg1"/>
                </a:glow>
              </a:effectLst>
            </a:endParaRPr>
          </a:p>
        </p:txBody>
      </p:sp>
      <p:sp>
        <p:nvSpPr>
          <p:cNvPr id="132" name="TextBox 131">
            <a:extLst>
              <a:ext uri="{FF2B5EF4-FFF2-40B4-BE49-F238E27FC236}">
                <a16:creationId xmlns:a16="http://schemas.microsoft.com/office/drawing/2014/main" id="{5EA2FB91-54E7-DBA4-EC6D-2D9AD9BEE704}"/>
              </a:ext>
            </a:extLst>
          </p:cNvPr>
          <p:cNvSpPr txBox="1"/>
          <p:nvPr/>
        </p:nvSpPr>
        <p:spPr>
          <a:xfrm>
            <a:off x="7836142" y="2138341"/>
            <a:ext cx="2106008" cy="400110"/>
          </a:xfrm>
          <a:prstGeom prst="rect">
            <a:avLst/>
          </a:prstGeom>
          <a:noFill/>
        </p:spPr>
        <p:txBody>
          <a:bodyPr wrap="square" anchor="ctr">
            <a:spAutoFit/>
          </a:bodyPr>
          <a:lstStyle/>
          <a:p>
            <a:r>
              <a:rPr lang="en-GB" dirty="0"/>
              <a:t>📜</a:t>
            </a:r>
            <a:r>
              <a:rPr lang="en-GB" sz="1800" dirty="0"/>
              <a:t> </a:t>
            </a:r>
            <a:r>
              <a:rPr lang="en-GB" sz="2000" i="1" dirty="0">
                <a:solidFill>
                  <a:schemeClr val="bg2">
                    <a:lumMod val="40000"/>
                    <a:lumOff val="60000"/>
                  </a:schemeClr>
                </a:solidFill>
                <a:effectLst>
                  <a:glow>
                    <a:schemeClr val="bg1"/>
                  </a:glow>
                </a:effectLst>
              </a:rPr>
              <a:t>manifest</a:t>
            </a:r>
          </a:p>
        </p:txBody>
      </p:sp>
      <p:grpSp>
        <p:nvGrpSpPr>
          <p:cNvPr id="133" name="Group 132">
            <a:extLst>
              <a:ext uri="{FF2B5EF4-FFF2-40B4-BE49-F238E27FC236}">
                <a16:creationId xmlns:a16="http://schemas.microsoft.com/office/drawing/2014/main" id="{2180D6D0-A4AA-4CBC-45E2-1184ACF85E72}"/>
              </a:ext>
            </a:extLst>
          </p:cNvPr>
          <p:cNvGrpSpPr/>
          <p:nvPr/>
        </p:nvGrpSpPr>
        <p:grpSpPr>
          <a:xfrm>
            <a:off x="3287962" y="2790701"/>
            <a:ext cx="2095322" cy="972578"/>
            <a:chOff x="6139542" y="1010603"/>
            <a:chExt cx="3418797" cy="972578"/>
          </a:xfrm>
        </p:grpSpPr>
        <p:sp>
          <p:nvSpPr>
            <p:cNvPr id="134" name="Rectangle 133">
              <a:extLst>
                <a:ext uri="{FF2B5EF4-FFF2-40B4-BE49-F238E27FC236}">
                  <a16:creationId xmlns:a16="http://schemas.microsoft.com/office/drawing/2014/main" id="{E0B6A71A-56A6-9272-6C38-1B29777ED1EB}"/>
                </a:ext>
              </a:extLst>
            </p:cNvPr>
            <p:cNvSpPr/>
            <p:nvPr/>
          </p:nvSpPr>
          <p:spPr>
            <a:xfrm>
              <a:off x="6236556" y="1375596"/>
              <a:ext cx="3256159"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Vault</a:t>
              </a:r>
            </a:p>
          </p:txBody>
        </p:sp>
        <p:sp>
          <p:nvSpPr>
            <p:cNvPr id="135" name="Rectangle 134">
              <a:extLst>
                <a:ext uri="{FF2B5EF4-FFF2-40B4-BE49-F238E27FC236}">
                  <a16:creationId xmlns:a16="http://schemas.microsoft.com/office/drawing/2014/main" id="{490F180F-976C-013D-404E-FA9DC5F1F277}"/>
                </a:ext>
              </a:extLst>
            </p:cNvPr>
            <p:cNvSpPr/>
            <p:nvPr/>
          </p:nvSpPr>
          <p:spPr>
            <a:xfrm>
              <a:off x="6139542" y="1010603"/>
              <a:ext cx="3418797" cy="972578"/>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84" name="Group 83">
            <a:extLst>
              <a:ext uri="{FF2B5EF4-FFF2-40B4-BE49-F238E27FC236}">
                <a16:creationId xmlns:a16="http://schemas.microsoft.com/office/drawing/2014/main" id="{8AF1D027-3942-363D-0FF8-A82372ADD231}"/>
              </a:ext>
            </a:extLst>
          </p:cNvPr>
          <p:cNvGrpSpPr/>
          <p:nvPr/>
        </p:nvGrpSpPr>
        <p:grpSpPr>
          <a:xfrm>
            <a:off x="1219211" y="2203439"/>
            <a:ext cx="9900635" cy="2009060"/>
            <a:chOff x="1219211" y="1930177"/>
            <a:chExt cx="9900635" cy="2009060"/>
          </a:xfrm>
        </p:grpSpPr>
        <p:grpSp>
          <p:nvGrpSpPr>
            <p:cNvPr id="3" name="Group 2">
              <a:extLst>
                <a:ext uri="{FF2B5EF4-FFF2-40B4-BE49-F238E27FC236}">
                  <a16:creationId xmlns:a16="http://schemas.microsoft.com/office/drawing/2014/main" id="{309E75D9-84DE-9FC6-1DB9-4D1AFBB11481}"/>
                </a:ext>
              </a:extLst>
            </p:cNvPr>
            <p:cNvGrpSpPr/>
            <p:nvPr/>
          </p:nvGrpSpPr>
          <p:grpSpPr>
            <a:xfrm>
              <a:off x="1219211" y="1930177"/>
              <a:ext cx="9900635" cy="2009060"/>
              <a:chOff x="414975" y="2520378"/>
              <a:chExt cx="20099912" cy="1105757"/>
            </a:xfrm>
          </p:grpSpPr>
          <p:sp>
            <p:nvSpPr>
              <p:cNvPr id="6" name="Rectangle 5">
                <a:extLst>
                  <a:ext uri="{FF2B5EF4-FFF2-40B4-BE49-F238E27FC236}">
                    <a16:creationId xmlns:a16="http://schemas.microsoft.com/office/drawing/2014/main" id="{7464F4DE-65CA-F7A2-5E2D-440ED15AED79}"/>
                  </a:ext>
                </a:extLst>
              </p:cNvPr>
              <p:cNvSpPr/>
              <p:nvPr/>
            </p:nvSpPr>
            <p:spPr>
              <a:xfrm>
                <a:off x="414975" y="2520378"/>
                <a:ext cx="20099912" cy="110575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Why not the</a:t>
                </a:r>
              </a:p>
              <a:p>
                <a:pPr algn="ctr">
                  <a:spcAft>
                    <a:spcPts val="600"/>
                  </a:spcAft>
                </a:pPr>
                <a:r>
                  <a:rPr lang="en-GB" sz="3200" dirty="0">
                    <a:solidFill>
                      <a:schemeClr val="bg1"/>
                    </a:solidFill>
                  </a:rPr>
                  <a:t>Public Key Infrastructure (PKI)?</a:t>
                </a:r>
              </a:p>
            </p:txBody>
          </p:sp>
          <p:sp>
            <p:nvSpPr>
              <p:cNvPr id="7" name="TextBox 6">
                <a:extLst>
                  <a:ext uri="{FF2B5EF4-FFF2-40B4-BE49-F238E27FC236}">
                    <a16:creationId xmlns:a16="http://schemas.microsoft.com/office/drawing/2014/main" id="{743DB5B6-CCCA-A588-F88B-AC8D0A0AFF5B}"/>
                  </a:ext>
                </a:extLst>
              </p:cNvPr>
              <p:cNvSpPr txBox="1"/>
              <p:nvPr/>
            </p:nvSpPr>
            <p:spPr>
              <a:xfrm>
                <a:off x="17734711" y="2878870"/>
                <a:ext cx="1675915" cy="394643"/>
              </a:xfrm>
              <a:prstGeom prst="rect">
                <a:avLst/>
              </a:prstGeom>
              <a:noFill/>
            </p:spPr>
            <p:txBody>
              <a:bodyPr wrap="square">
                <a:spAutoFit/>
              </a:bodyPr>
              <a:lstStyle/>
              <a:p>
                <a:pPr>
                  <a:spcAft>
                    <a:spcPts val="600"/>
                  </a:spcAft>
                </a:pPr>
                <a:r>
                  <a:rPr lang="en-GB" sz="6000" dirty="0"/>
                  <a:t>🤔</a:t>
                </a:r>
              </a:p>
            </p:txBody>
          </p:sp>
        </p:grpSp>
        <p:pic>
          <p:nvPicPr>
            <p:cNvPr id="83" name="Picture 82">
              <a:extLst>
                <a:ext uri="{FF2B5EF4-FFF2-40B4-BE49-F238E27FC236}">
                  <a16:creationId xmlns:a16="http://schemas.microsoft.com/office/drawing/2014/main" id="{5E1CE545-2490-0259-E096-1E6B9F74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946" y="2262289"/>
              <a:ext cx="1287753" cy="1287753"/>
            </a:xfrm>
            <a:prstGeom prst="rect">
              <a:avLst/>
            </a:prstGeom>
          </p:spPr>
        </p:pic>
      </p:grpSp>
      <p:grpSp>
        <p:nvGrpSpPr>
          <p:cNvPr id="48" name="Group 47">
            <a:extLst>
              <a:ext uri="{FF2B5EF4-FFF2-40B4-BE49-F238E27FC236}">
                <a16:creationId xmlns:a16="http://schemas.microsoft.com/office/drawing/2014/main" id="{7AB6F760-B8B4-81B5-A426-D86BA76874D2}"/>
              </a:ext>
            </a:extLst>
          </p:cNvPr>
          <p:cNvGrpSpPr>
            <a:grpSpLocks noChangeAspect="1"/>
          </p:cNvGrpSpPr>
          <p:nvPr/>
        </p:nvGrpSpPr>
        <p:grpSpPr>
          <a:xfrm>
            <a:off x="1626546" y="399914"/>
            <a:ext cx="369074" cy="237600"/>
            <a:chOff x="4348497" y="3025153"/>
            <a:chExt cx="661036" cy="425559"/>
          </a:xfrm>
        </p:grpSpPr>
        <p:sp>
          <p:nvSpPr>
            <p:cNvPr id="51" name="Freeform: Shape 34">
              <a:extLst>
                <a:ext uri="{FF2B5EF4-FFF2-40B4-BE49-F238E27FC236}">
                  <a16:creationId xmlns:a16="http://schemas.microsoft.com/office/drawing/2014/main" id="{1EA20405-D2F5-B91A-30ED-52777221FEA8}"/>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5" name="Freeform: Shape 35">
              <a:extLst>
                <a:ext uri="{FF2B5EF4-FFF2-40B4-BE49-F238E27FC236}">
                  <a16:creationId xmlns:a16="http://schemas.microsoft.com/office/drawing/2014/main" id="{43366E95-11C5-3BB2-0B02-8E127BCDE7C5}"/>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6" name="Freeform: Shape 36">
              <a:extLst>
                <a:ext uri="{FF2B5EF4-FFF2-40B4-BE49-F238E27FC236}">
                  <a16:creationId xmlns:a16="http://schemas.microsoft.com/office/drawing/2014/main" id="{434CA633-D0A2-4E85-045C-2465493C8D74}"/>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7" name="Freeform: Shape 37">
              <a:extLst>
                <a:ext uri="{FF2B5EF4-FFF2-40B4-BE49-F238E27FC236}">
                  <a16:creationId xmlns:a16="http://schemas.microsoft.com/office/drawing/2014/main" id="{44FD3B01-C60A-9B14-BD04-0F06526D0CE1}"/>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8" name="Freeform: Shape 38">
              <a:extLst>
                <a:ext uri="{FF2B5EF4-FFF2-40B4-BE49-F238E27FC236}">
                  <a16:creationId xmlns:a16="http://schemas.microsoft.com/office/drawing/2014/main" id="{3211AD87-7264-AFA2-51D9-9E2EF58779D6}"/>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9" name="Freeform: Shape 39">
              <a:extLst>
                <a:ext uri="{FF2B5EF4-FFF2-40B4-BE49-F238E27FC236}">
                  <a16:creationId xmlns:a16="http://schemas.microsoft.com/office/drawing/2014/main" id="{AC3843E2-8B81-F611-C332-FAB0352E1CEA}"/>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0" name="Freeform: Shape 40">
              <a:extLst>
                <a:ext uri="{FF2B5EF4-FFF2-40B4-BE49-F238E27FC236}">
                  <a16:creationId xmlns:a16="http://schemas.microsoft.com/office/drawing/2014/main" id="{2964A5E9-1F0A-F3C4-8EBF-B443FDF82EA2}"/>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1" name="Freeform: Shape 41">
              <a:extLst>
                <a:ext uri="{FF2B5EF4-FFF2-40B4-BE49-F238E27FC236}">
                  <a16:creationId xmlns:a16="http://schemas.microsoft.com/office/drawing/2014/main" id="{C217CC4D-E0A4-1D81-60F6-DF72B3D2019C}"/>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2" name="Freeform: Shape 42">
              <a:extLst>
                <a:ext uri="{FF2B5EF4-FFF2-40B4-BE49-F238E27FC236}">
                  <a16:creationId xmlns:a16="http://schemas.microsoft.com/office/drawing/2014/main" id="{01B37B3D-4830-0D79-DC53-2B79B063AFB3}"/>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3" name="Freeform: Shape 43">
              <a:extLst>
                <a:ext uri="{FF2B5EF4-FFF2-40B4-BE49-F238E27FC236}">
                  <a16:creationId xmlns:a16="http://schemas.microsoft.com/office/drawing/2014/main" id="{08B87A4B-2E58-E870-508B-C2AE1C7D3EFE}"/>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4" name="Freeform: Shape 44">
              <a:extLst>
                <a:ext uri="{FF2B5EF4-FFF2-40B4-BE49-F238E27FC236}">
                  <a16:creationId xmlns:a16="http://schemas.microsoft.com/office/drawing/2014/main" id="{7D96E4D1-57F1-89EA-48E1-BCA604505B26}"/>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5" name="Freeform: Shape 45">
              <a:extLst>
                <a:ext uri="{FF2B5EF4-FFF2-40B4-BE49-F238E27FC236}">
                  <a16:creationId xmlns:a16="http://schemas.microsoft.com/office/drawing/2014/main" id="{4CA2D983-D8F8-2694-189F-0281E29BEC8F}"/>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6" name="Freeform: Shape 46">
              <a:extLst>
                <a:ext uri="{FF2B5EF4-FFF2-40B4-BE49-F238E27FC236}">
                  <a16:creationId xmlns:a16="http://schemas.microsoft.com/office/drawing/2014/main" id="{FF2D011A-DEB7-E1CB-36FB-5B0BD1A6E7EF}"/>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7" name="Freeform: Shape 47">
              <a:extLst>
                <a:ext uri="{FF2B5EF4-FFF2-40B4-BE49-F238E27FC236}">
                  <a16:creationId xmlns:a16="http://schemas.microsoft.com/office/drawing/2014/main" id="{0186F45F-C4AC-2715-4823-C8181D38980E}"/>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8" name="Freeform: Shape 48">
              <a:extLst>
                <a:ext uri="{FF2B5EF4-FFF2-40B4-BE49-F238E27FC236}">
                  <a16:creationId xmlns:a16="http://schemas.microsoft.com/office/drawing/2014/main" id="{68F05C82-31BD-BA4C-65FF-F41580EA8E7D}"/>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9" name="Freeform: Shape 49">
              <a:extLst>
                <a:ext uri="{FF2B5EF4-FFF2-40B4-BE49-F238E27FC236}">
                  <a16:creationId xmlns:a16="http://schemas.microsoft.com/office/drawing/2014/main" id="{D7296AFF-374A-B30C-0DC7-5A0CFF5387E9}"/>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0" name="Freeform: Shape 50">
              <a:extLst>
                <a:ext uri="{FF2B5EF4-FFF2-40B4-BE49-F238E27FC236}">
                  <a16:creationId xmlns:a16="http://schemas.microsoft.com/office/drawing/2014/main" id="{273BE26C-12FB-BC7F-DB74-3A50ED74E71E}"/>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1" name="Freeform: Shape 51">
              <a:extLst>
                <a:ext uri="{FF2B5EF4-FFF2-40B4-BE49-F238E27FC236}">
                  <a16:creationId xmlns:a16="http://schemas.microsoft.com/office/drawing/2014/main" id="{ABE1F30A-B803-FCA2-5317-E2DEB28D3B80}"/>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2" name="Freeform: Shape 52">
              <a:extLst>
                <a:ext uri="{FF2B5EF4-FFF2-40B4-BE49-F238E27FC236}">
                  <a16:creationId xmlns:a16="http://schemas.microsoft.com/office/drawing/2014/main" id="{A52ECA89-E6F3-24A7-C7C0-F56AD22BBFBF}"/>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spTree>
    <p:extLst>
      <p:ext uri="{BB962C8B-B14F-4D97-AF65-F5344CB8AC3E}">
        <p14:creationId xmlns:p14="http://schemas.microsoft.com/office/powerpoint/2010/main" val="1922384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97553FB-2AF1-7076-A2A3-D9836A3D9662}"/>
              </a:ext>
            </a:extLst>
          </p:cNvPr>
          <p:cNvGrpSpPr>
            <a:grpSpLocks noChangeAspect="1"/>
          </p:cNvGrpSpPr>
          <p:nvPr/>
        </p:nvGrpSpPr>
        <p:grpSpPr>
          <a:xfrm>
            <a:off x="2046671" y="3750772"/>
            <a:ext cx="300706" cy="298187"/>
            <a:chOff x="-782952" y="5279717"/>
            <a:chExt cx="558720" cy="554040"/>
          </a:xfrm>
        </p:grpSpPr>
        <p:sp>
          <p:nvSpPr>
            <p:cNvPr id="15" name="Freeform: Shape 74">
              <a:extLst>
                <a:ext uri="{FF2B5EF4-FFF2-40B4-BE49-F238E27FC236}">
                  <a16:creationId xmlns:a16="http://schemas.microsoft.com/office/drawing/2014/main" id="{BE48D9E3-A7D8-BBF9-FC41-A843559100C8}"/>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5">
              <a:extLst>
                <a:ext uri="{FF2B5EF4-FFF2-40B4-BE49-F238E27FC236}">
                  <a16:creationId xmlns:a16="http://schemas.microsoft.com/office/drawing/2014/main" id="{596D2C6A-EA53-E0C1-1CF3-B98AECAE26D7}"/>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6">
              <a:extLst>
                <a:ext uri="{FF2B5EF4-FFF2-40B4-BE49-F238E27FC236}">
                  <a16:creationId xmlns:a16="http://schemas.microsoft.com/office/drawing/2014/main" id="{EE2CF436-1EFD-20CD-F4F7-CD7032199353}"/>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77">
              <a:extLst>
                <a:ext uri="{FF2B5EF4-FFF2-40B4-BE49-F238E27FC236}">
                  <a16:creationId xmlns:a16="http://schemas.microsoft.com/office/drawing/2014/main" id="{8C6BEDA0-96CF-9017-D8E3-39146FA3E9C1}"/>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78">
              <a:extLst>
                <a:ext uri="{FF2B5EF4-FFF2-40B4-BE49-F238E27FC236}">
                  <a16:creationId xmlns:a16="http://schemas.microsoft.com/office/drawing/2014/main" id="{44993FE7-42D2-083C-26F0-23A40B64C1F6}"/>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79">
              <a:extLst>
                <a:ext uri="{FF2B5EF4-FFF2-40B4-BE49-F238E27FC236}">
                  <a16:creationId xmlns:a16="http://schemas.microsoft.com/office/drawing/2014/main" id="{05D22493-62A5-0E81-EB63-8D5A08C27694}"/>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0">
              <a:extLst>
                <a:ext uri="{FF2B5EF4-FFF2-40B4-BE49-F238E27FC236}">
                  <a16:creationId xmlns:a16="http://schemas.microsoft.com/office/drawing/2014/main" id="{3E54F893-7908-F0B1-8216-0829D07FD4D4}"/>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1">
              <a:extLst>
                <a:ext uri="{FF2B5EF4-FFF2-40B4-BE49-F238E27FC236}">
                  <a16:creationId xmlns:a16="http://schemas.microsoft.com/office/drawing/2014/main" id="{6DD70B2B-1F7D-B687-A061-59865F7FDB26}"/>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2">
              <a:extLst>
                <a:ext uri="{FF2B5EF4-FFF2-40B4-BE49-F238E27FC236}">
                  <a16:creationId xmlns:a16="http://schemas.microsoft.com/office/drawing/2014/main" id="{2E35994D-8B9C-A3C6-ADAB-89E61883D01A}"/>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83">
              <a:extLst>
                <a:ext uri="{FF2B5EF4-FFF2-40B4-BE49-F238E27FC236}">
                  <a16:creationId xmlns:a16="http://schemas.microsoft.com/office/drawing/2014/main" id="{9A59A1B8-A820-7BEF-5F39-A19728BD060B}"/>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84">
              <a:extLst>
                <a:ext uri="{FF2B5EF4-FFF2-40B4-BE49-F238E27FC236}">
                  <a16:creationId xmlns:a16="http://schemas.microsoft.com/office/drawing/2014/main" id="{3EC6A1A5-615B-68F1-1894-B898EBB6FC2C}"/>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85">
              <a:extLst>
                <a:ext uri="{FF2B5EF4-FFF2-40B4-BE49-F238E27FC236}">
                  <a16:creationId xmlns:a16="http://schemas.microsoft.com/office/drawing/2014/main" id="{65682101-18FA-7B00-5CF9-F143DA4EE1A6}"/>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2" name="Freeform: Shape 86">
              <a:extLst>
                <a:ext uri="{FF2B5EF4-FFF2-40B4-BE49-F238E27FC236}">
                  <a16:creationId xmlns:a16="http://schemas.microsoft.com/office/drawing/2014/main" id="{AB401AE6-D0D3-35E7-4D22-9A4D5103DD7E}"/>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4" name="Freeform: Shape 87">
              <a:extLst>
                <a:ext uri="{FF2B5EF4-FFF2-40B4-BE49-F238E27FC236}">
                  <a16:creationId xmlns:a16="http://schemas.microsoft.com/office/drawing/2014/main" id="{3FAAA268-94F9-2D80-E84B-A7FF5BFA990E}"/>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5" name="Freeform: Shape 88">
              <a:extLst>
                <a:ext uri="{FF2B5EF4-FFF2-40B4-BE49-F238E27FC236}">
                  <a16:creationId xmlns:a16="http://schemas.microsoft.com/office/drawing/2014/main" id="{38E04495-4CBC-A2A5-CB72-D9137D676463}"/>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6" name="Freeform: Shape 89">
              <a:extLst>
                <a:ext uri="{FF2B5EF4-FFF2-40B4-BE49-F238E27FC236}">
                  <a16:creationId xmlns:a16="http://schemas.microsoft.com/office/drawing/2014/main" id="{8F8C2D0B-DFE1-BE61-8743-30010E78DEA1}"/>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7" name="Freeform: Shape 90">
              <a:extLst>
                <a:ext uri="{FF2B5EF4-FFF2-40B4-BE49-F238E27FC236}">
                  <a16:creationId xmlns:a16="http://schemas.microsoft.com/office/drawing/2014/main" id="{D4664BCD-F84E-0A91-7FBA-58EE9DEEE276}"/>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8" name="Freeform: Shape 91">
              <a:extLst>
                <a:ext uri="{FF2B5EF4-FFF2-40B4-BE49-F238E27FC236}">
                  <a16:creationId xmlns:a16="http://schemas.microsoft.com/office/drawing/2014/main" id="{02DABFAC-3732-954F-4195-EE7F0B4CE398}"/>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9" name="Freeform: Shape 92">
              <a:extLst>
                <a:ext uri="{FF2B5EF4-FFF2-40B4-BE49-F238E27FC236}">
                  <a16:creationId xmlns:a16="http://schemas.microsoft.com/office/drawing/2014/main" id="{389BE960-6BDA-0D78-A70C-76538A56324D}"/>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0" name="Freeform: Shape 93">
              <a:extLst>
                <a:ext uri="{FF2B5EF4-FFF2-40B4-BE49-F238E27FC236}">
                  <a16:creationId xmlns:a16="http://schemas.microsoft.com/office/drawing/2014/main" id="{7A5E3C33-D446-4049-712D-BD0B0E433B9A}"/>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7" y="285885"/>
            <a:ext cx="2306280"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b="1" dirty="0">
                <a:solidFill>
                  <a:schemeClr val="accent6"/>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 </a:t>
            </a:r>
            <a:endParaRPr lang="en-US" sz="2400" b="1" dirty="0">
              <a:solidFill>
                <a:schemeClr val="accent3"/>
              </a:solidFill>
            </a:endParaRP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 • Accessing</a:t>
            </a:r>
          </a:p>
          <a:p>
            <a:pPr marL="225425" indent="0">
              <a:lnSpc>
                <a:spcPct val="100000"/>
              </a:lnSpc>
              <a:spcAft>
                <a:spcPts val="900"/>
              </a:spcAft>
              <a:buNone/>
            </a:pP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Securing</a:t>
            </a:r>
          </a:p>
        </p:txBody>
      </p:sp>
      <p:sp>
        <p:nvSpPr>
          <p:cNvPr id="7" name="Rectangle 6">
            <a:extLst>
              <a:ext uri="{FF2B5EF4-FFF2-40B4-BE49-F238E27FC236}">
                <a16:creationId xmlns:a16="http://schemas.microsoft.com/office/drawing/2014/main" id="{A9FC4F85-8E48-2851-1945-561B7E31CB53}"/>
              </a:ext>
            </a:extLst>
          </p:cNvPr>
          <p:cNvSpPr/>
          <p:nvPr/>
        </p:nvSpPr>
        <p:spPr>
          <a:xfrm>
            <a:off x="3284747" y="2472055"/>
            <a:ext cx="210192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400" dirty="0">
                <a:solidFill>
                  <a:sysClr val="windowText" lastClr="000000"/>
                </a:solidFill>
                <a:latin typeface="+mj-lt"/>
                <a:cs typeface="Arial" panose="020B0604020202020204" pitchFamily="34" charset="0"/>
              </a:rPr>
              <a:t>👥 Domain 1</a:t>
            </a:r>
          </a:p>
        </p:txBody>
      </p:sp>
      <p:sp>
        <p:nvSpPr>
          <p:cNvPr id="14" name="Rectangle 13">
            <a:extLst>
              <a:ext uri="{FF2B5EF4-FFF2-40B4-BE49-F238E27FC236}">
                <a16:creationId xmlns:a16="http://schemas.microsoft.com/office/drawing/2014/main" id="{8B7703C8-502D-55D0-F785-45516D0D3D92}"/>
              </a:ext>
            </a:extLst>
          </p:cNvPr>
          <p:cNvSpPr/>
          <p:nvPr/>
        </p:nvSpPr>
        <p:spPr>
          <a:xfrm>
            <a:off x="9494094" y="2472055"/>
            <a:ext cx="210192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400" dirty="0">
                <a:solidFill>
                  <a:sysClr val="windowText" lastClr="000000"/>
                </a:solidFill>
                <a:latin typeface="+mj-lt"/>
                <a:cs typeface="Arial" panose="020B0604020202020204" pitchFamily="34" charset="0"/>
              </a:rPr>
              <a:t>👥 Domain 2</a:t>
            </a:r>
          </a:p>
        </p:txBody>
      </p:sp>
      <p:sp>
        <p:nvSpPr>
          <p:cNvPr id="18" name="Rectangle 17">
            <a:extLst>
              <a:ext uri="{FF2B5EF4-FFF2-40B4-BE49-F238E27FC236}">
                <a16:creationId xmlns:a16="http://schemas.microsoft.com/office/drawing/2014/main" id="{6070D474-68C5-4E2A-4884-AA56D9867C2E}"/>
              </a:ext>
            </a:extLst>
          </p:cNvPr>
          <p:cNvSpPr/>
          <p:nvPr/>
        </p:nvSpPr>
        <p:spPr>
          <a:xfrm>
            <a:off x="5667289" y="4273700"/>
            <a:ext cx="158281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DNS 1</a:t>
            </a:r>
          </a:p>
        </p:txBody>
      </p:sp>
      <p:sp>
        <p:nvSpPr>
          <p:cNvPr id="19" name="Rectangle 18">
            <a:extLst>
              <a:ext uri="{FF2B5EF4-FFF2-40B4-BE49-F238E27FC236}">
                <a16:creationId xmlns:a16="http://schemas.microsoft.com/office/drawing/2014/main" id="{3D5D5D8E-2AA2-F0C7-2DE1-757E7BDEF21B}"/>
              </a:ext>
            </a:extLst>
          </p:cNvPr>
          <p:cNvSpPr/>
          <p:nvPr/>
        </p:nvSpPr>
        <p:spPr>
          <a:xfrm>
            <a:off x="8106172" y="679783"/>
            <a:ext cx="158281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DNS 2</a:t>
            </a:r>
          </a:p>
        </p:txBody>
      </p:sp>
      <p:cxnSp>
        <p:nvCxnSpPr>
          <p:cNvPr id="21" name="Straight Arrow Connector 12">
            <a:extLst>
              <a:ext uri="{FF2B5EF4-FFF2-40B4-BE49-F238E27FC236}">
                <a16:creationId xmlns:a16="http://schemas.microsoft.com/office/drawing/2014/main" id="{6AA5226D-A59B-3587-8E26-2CCE576E4AB8}"/>
              </a:ext>
            </a:extLst>
          </p:cNvPr>
          <p:cNvCxnSpPr>
            <a:cxnSpLocks/>
            <a:stCxn id="7" idx="2"/>
            <a:endCxn id="18" idx="1"/>
          </p:cNvCxnSpPr>
          <p:nvPr/>
        </p:nvCxnSpPr>
        <p:spPr>
          <a:xfrm rot="16200000" flipH="1">
            <a:off x="4241221" y="3128724"/>
            <a:ext cx="1520554" cy="1331581"/>
          </a:xfrm>
          <a:prstGeom prst="curvedConnector2">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B5CFA5E0-8A7D-8DBC-8BE0-ECD50F82043B}"/>
              </a:ext>
            </a:extLst>
          </p:cNvPr>
          <p:cNvSpPr txBox="1">
            <a:spLocks/>
          </p:cNvSpPr>
          <p:nvPr/>
        </p:nvSpPr>
        <p:spPr>
          <a:xfrm>
            <a:off x="4737105" y="3417033"/>
            <a:ext cx="2388090"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dirty="0">
                <a:solidFill>
                  <a:schemeClr val="accent4"/>
                </a:solidFill>
                <a:effectLst>
                  <a:glow>
                    <a:schemeClr val="bg1"/>
                  </a:glow>
                </a:effectLst>
              </a:rPr>
              <a:t>🔐</a:t>
            </a:r>
            <a:r>
              <a:rPr lang="en-US" sz="2000" i="1" dirty="0">
                <a:solidFill>
                  <a:schemeClr val="accent4"/>
                </a:solidFill>
                <a:effectLst>
                  <a:glow>
                    <a:schemeClr val="bg1"/>
                  </a:glow>
                </a:effectLst>
              </a:rPr>
              <a:t> DKIM </a:t>
            </a:r>
            <a:br>
              <a:rPr lang="en-US" sz="2000" i="1" dirty="0">
                <a:solidFill>
                  <a:schemeClr val="accent4"/>
                </a:solidFill>
                <a:effectLst>
                  <a:glow>
                    <a:schemeClr val="bg1"/>
                  </a:glow>
                </a:effectLst>
              </a:rPr>
            </a:br>
            <a:r>
              <a:rPr lang="en-US" sz="2000" i="1" dirty="0">
                <a:solidFill>
                  <a:schemeClr val="accent4"/>
                </a:solidFill>
                <a:effectLst>
                  <a:glow>
                    <a:schemeClr val="bg1"/>
                  </a:glow>
                </a:effectLst>
              </a:rPr>
              <a:t>     public key</a:t>
            </a:r>
          </a:p>
        </p:txBody>
      </p:sp>
      <p:cxnSp>
        <p:nvCxnSpPr>
          <p:cNvPr id="28" name="Straight Arrow Connector 12">
            <a:extLst>
              <a:ext uri="{FF2B5EF4-FFF2-40B4-BE49-F238E27FC236}">
                <a16:creationId xmlns:a16="http://schemas.microsoft.com/office/drawing/2014/main" id="{8BA1E306-43EA-4F7C-3693-980422477C61}"/>
              </a:ext>
            </a:extLst>
          </p:cNvPr>
          <p:cNvCxnSpPr>
            <a:cxnSpLocks/>
            <a:stCxn id="14" idx="0"/>
            <a:endCxn id="19" idx="3"/>
          </p:cNvCxnSpPr>
          <p:nvPr/>
        </p:nvCxnSpPr>
        <p:spPr>
          <a:xfrm rot="16200000" flipV="1">
            <a:off x="9361430" y="1288429"/>
            <a:ext cx="1511180" cy="856071"/>
          </a:xfrm>
          <a:prstGeom prst="curvedConnector2">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DC0A1A3A-14B8-B3AB-0C88-93B016C8EDAC}"/>
              </a:ext>
            </a:extLst>
          </p:cNvPr>
          <p:cNvSpPr txBox="1">
            <a:spLocks/>
          </p:cNvSpPr>
          <p:nvPr/>
        </p:nvSpPr>
        <p:spPr>
          <a:xfrm>
            <a:off x="10035374" y="633132"/>
            <a:ext cx="1720569" cy="101566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GB" sz="2000" dirty="0"/>
              <a:t>🅰️ </a:t>
            </a:r>
            <a:r>
              <a:rPr lang="en-US" sz="2000" i="1" dirty="0">
                <a:solidFill>
                  <a:schemeClr val="accent4">
                    <a:lumMod val="60000"/>
                    <a:lumOff val="40000"/>
                  </a:schemeClr>
                </a:solidFill>
                <a:effectLst>
                  <a:glow>
                    <a:schemeClr val="bg1"/>
                  </a:glow>
                </a:effectLst>
              </a:rPr>
              <a:t>HTTPS  </a:t>
            </a:r>
            <a:br>
              <a:rPr lang="en-US" sz="2000" i="1" dirty="0">
                <a:solidFill>
                  <a:schemeClr val="accent4">
                    <a:lumMod val="60000"/>
                    <a:lumOff val="40000"/>
                  </a:schemeClr>
                </a:solidFill>
                <a:effectLst>
                  <a:glow>
                    <a:schemeClr val="bg1"/>
                  </a:glow>
                </a:effectLst>
              </a:rPr>
            </a:br>
            <a:r>
              <a:rPr lang="en-US" sz="2000" i="1" dirty="0">
                <a:solidFill>
                  <a:schemeClr val="accent4">
                    <a:lumMod val="60000"/>
                    <a:lumOff val="40000"/>
                  </a:schemeClr>
                </a:solidFill>
                <a:effectLst>
                  <a:glow>
                    <a:schemeClr val="bg1"/>
                  </a:glow>
                </a:effectLst>
              </a:rPr>
              <a:t>     webhook</a:t>
            </a:r>
            <a:br>
              <a:rPr lang="en-US" sz="2000" i="1" dirty="0">
                <a:solidFill>
                  <a:schemeClr val="accent4">
                    <a:lumMod val="60000"/>
                    <a:lumOff val="40000"/>
                  </a:schemeClr>
                </a:solidFill>
                <a:effectLst>
                  <a:glow>
                    <a:schemeClr val="bg1"/>
                  </a:glow>
                </a:effectLst>
              </a:rPr>
            </a:br>
            <a:r>
              <a:rPr lang="en-US" sz="2000" i="1" dirty="0">
                <a:solidFill>
                  <a:schemeClr val="accent4">
                    <a:lumMod val="60000"/>
                    <a:lumOff val="40000"/>
                  </a:schemeClr>
                </a:solidFill>
                <a:effectLst>
                  <a:glow>
                    <a:schemeClr val="bg1"/>
                  </a:glow>
                </a:effectLst>
              </a:rPr>
              <a:t>     endpoints</a:t>
            </a:r>
          </a:p>
        </p:txBody>
      </p:sp>
      <p:cxnSp>
        <p:nvCxnSpPr>
          <p:cNvPr id="41" name="Straight Arrow Connector 12">
            <a:extLst>
              <a:ext uri="{FF2B5EF4-FFF2-40B4-BE49-F238E27FC236}">
                <a16:creationId xmlns:a16="http://schemas.microsoft.com/office/drawing/2014/main" id="{07D01A50-FBE9-5344-681F-65525E42B543}"/>
              </a:ext>
            </a:extLst>
          </p:cNvPr>
          <p:cNvCxnSpPr>
            <a:cxnSpLocks/>
            <a:endCxn id="42" idx="1"/>
          </p:cNvCxnSpPr>
          <p:nvPr/>
        </p:nvCxnSpPr>
        <p:spPr>
          <a:xfrm rot="16200000" flipH="1">
            <a:off x="4053579" y="3104011"/>
            <a:ext cx="2938275" cy="2798730"/>
          </a:xfrm>
          <a:prstGeom prst="bentConnector2">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03E0BC0-3568-2FDD-703A-513A2715D850}"/>
              </a:ext>
            </a:extLst>
          </p:cNvPr>
          <p:cNvSpPr txBox="1"/>
          <p:nvPr/>
        </p:nvSpPr>
        <p:spPr>
          <a:xfrm>
            <a:off x="6922081" y="5618571"/>
            <a:ext cx="1614810" cy="707886"/>
          </a:xfrm>
          <a:prstGeom prst="rect">
            <a:avLst/>
          </a:prstGeom>
          <a:noFill/>
        </p:spPr>
        <p:txBody>
          <a:bodyPr wrap="square" anchor="ctr">
            <a:spAutoFit/>
          </a:bodyPr>
          <a:lstStyle/>
          <a:p>
            <a:pPr algn="ctr"/>
            <a:r>
              <a:rPr lang="en-US" sz="2000" dirty="0">
                <a:solidFill>
                  <a:schemeClr val="accent4"/>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signed message</a:t>
            </a:r>
          </a:p>
        </p:txBody>
      </p:sp>
      <p:cxnSp>
        <p:nvCxnSpPr>
          <p:cNvPr id="43" name="Straight Arrow Connector 12">
            <a:extLst>
              <a:ext uri="{FF2B5EF4-FFF2-40B4-BE49-F238E27FC236}">
                <a16:creationId xmlns:a16="http://schemas.microsoft.com/office/drawing/2014/main" id="{933ECAD4-44CB-1362-1EBE-EDFDC8642F4B}"/>
              </a:ext>
            </a:extLst>
          </p:cNvPr>
          <p:cNvCxnSpPr>
            <a:cxnSpLocks/>
            <a:stCxn id="42" idx="3"/>
          </p:cNvCxnSpPr>
          <p:nvPr/>
        </p:nvCxnSpPr>
        <p:spPr>
          <a:xfrm flipV="1">
            <a:off x="8536891" y="3034237"/>
            <a:ext cx="2243993" cy="2938277"/>
          </a:xfrm>
          <a:prstGeom prst="bentConnector2">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12">
            <a:extLst>
              <a:ext uri="{FF2B5EF4-FFF2-40B4-BE49-F238E27FC236}">
                <a16:creationId xmlns:a16="http://schemas.microsoft.com/office/drawing/2014/main" id="{6A9BCF2A-0661-E16A-A3E1-445737362911}"/>
              </a:ext>
            </a:extLst>
          </p:cNvPr>
          <p:cNvCxnSpPr>
            <a:cxnSpLocks/>
            <a:stCxn id="14" idx="2"/>
            <a:endCxn id="18" idx="3"/>
          </p:cNvCxnSpPr>
          <p:nvPr/>
        </p:nvCxnSpPr>
        <p:spPr>
          <a:xfrm rot="5400000">
            <a:off x="8137301" y="2147038"/>
            <a:ext cx="1520554" cy="3294954"/>
          </a:xfrm>
          <a:prstGeom prst="curvedConnector2">
            <a:avLst/>
          </a:prstGeom>
          <a:ln w="19050" cap="rnd">
            <a:solidFill>
              <a:schemeClr val="accent2"/>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A5994A47-A7FA-5D7F-4BBD-6854698C0A6D}"/>
              </a:ext>
            </a:extLst>
          </p:cNvPr>
          <p:cNvSpPr txBox="1">
            <a:spLocks/>
          </p:cNvSpPr>
          <p:nvPr/>
        </p:nvSpPr>
        <p:spPr>
          <a:xfrm>
            <a:off x="9144456" y="4273700"/>
            <a:ext cx="1400598"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accent2"/>
                </a:solidFill>
                <a:effectLst>
                  <a:glow>
                    <a:schemeClr val="bg1"/>
                  </a:glow>
                </a:effectLst>
              </a:rPr>
              <a:t>signed by sender? </a:t>
            </a:r>
            <a:r>
              <a:rPr lang="en-GB" sz="2000" dirty="0"/>
              <a:t>🤔</a:t>
            </a:r>
            <a:endParaRPr lang="en-GB" sz="1400" dirty="0"/>
          </a:p>
        </p:txBody>
      </p:sp>
      <p:cxnSp>
        <p:nvCxnSpPr>
          <p:cNvPr id="76" name="Straight Arrow Connector 12">
            <a:extLst>
              <a:ext uri="{FF2B5EF4-FFF2-40B4-BE49-F238E27FC236}">
                <a16:creationId xmlns:a16="http://schemas.microsoft.com/office/drawing/2014/main" id="{ED80B4B1-1FA2-23C7-F431-DC7CC3FBE758}"/>
              </a:ext>
            </a:extLst>
          </p:cNvPr>
          <p:cNvCxnSpPr>
            <a:cxnSpLocks/>
            <a:stCxn id="7" idx="0"/>
            <a:endCxn id="19" idx="1"/>
          </p:cNvCxnSpPr>
          <p:nvPr/>
        </p:nvCxnSpPr>
        <p:spPr>
          <a:xfrm rot="5400000" flipH="1" flipV="1">
            <a:off x="5465350" y="-168767"/>
            <a:ext cx="1511180" cy="3770464"/>
          </a:xfrm>
          <a:prstGeom prst="curvedConnector2">
            <a:avLst/>
          </a:prstGeom>
          <a:ln w="19050" cap="rnd">
            <a:solidFill>
              <a:schemeClr val="accent2"/>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84" name="Content Placeholder 2">
            <a:extLst>
              <a:ext uri="{FF2B5EF4-FFF2-40B4-BE49-F238E27FC236}">
                <a16:creationId xmlns:a16="http://schemas.microsoft.com/office/drawing/2014/main" id="{03E9AEA2-47F9-19EE-5371-FEE6358AE38A}"/>
              </a:ext>
            </a:extLst>
          </p:cNvPr>
          <p:cNvSpPr txBox="1">
            <a:spLocks/>
          </p:cNvSpPr>
          <p:nvPr/>
        </p:nvSpPr>
        <p:spPr>
          <a:xfrm>
            <a:off x="5066855" y="1691317"/>
            <a:ext cx="2891825"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accent2"/>
                </a:solidFill>
                <a:effectLst>
                  <a:glow>
                    <a:schemeClr val="bg1"/>
                  </a:glow>
                </a:effectLst>
              </a:rPr>
              <a:t>where are the receiver’s endpoints? </a:t>
            </a:r>
            <a:r>
              <a:rPr lang="en-GB" sz="2000" dirty="0"/>
              <a:t>🤔</a:t>
            </a:r>
            <a:endParaRPr lang="en-GB" sz="1400" dirty="0"/>
          </a:p>
        </p:txBody>
      </p:sp>
      <p:sp>
        <p:nvSpPr>
          <p:cNvPr id="3" name="Content Placeholder 2">
            <a:extLst>
              <a:ext uri="{FF2B5EF4-FFF2-40B4-BE49-F238E27FC236}">
                <a16:creationId xmlns:a16="http://schemas.microsoft.com/office/drawing/2014/main" id="{A9A7D83D-4140-737F-5DA2-FF2BDE65FEEE}"/>
              </a:ext>
            </a:extLst>
          </p:cNvPr>
          <p:cNvSpPr txBox="1">
            <a:spLocks/>
          </p:cNvSpPr>
          <p:nvPr/>
        </p:nvSpPr>
        <p:spPr>
          <a:xfrm>
            <a:off x="6025673" y="517619"/>
            <a:ext cx="208050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accent2"/>
                </a:solidFill>
                <a:effectLst>
                  <a:glow>
                    <a:schemeClr val="bg1"/>
                  </a:glow>
                </a:effectLst>
              </a:rPr>
              <a:t>is it DNSSEC? </a:t>
            </a:r>
            <a:r>
              <a:rPr lang="en-GB" sz="2000" dirty="0"/>
              <a:t>🤔</a:t>
            </a:r>
            <a:endParaRPr lang="en-GB" sz="1400" dirty="0"/>
          </a:p>
        </p:txBody>
      </p:sp>
      <p:sp>
        <p:nvSpPr>
          <p:cNvPr id="4" name="Content Placeholder 2">
            <a:extLst>
              <a:ext uri="{FF2B5EF4-FFF2-40B4-BE49-F238E27FC236}">
                <a16:creationId xmlns:a16="http://schemas.microsoft.com/office/drawing/2014/main" id="{05BC869A-50A6-9154-A5D0-34B1A52EDE52}"/>
              </a:ext>
            </a:extLst>
          </p:cNvPr>
          <p:cNvSpPr txBox="1">
            <a:spLocks/>
          </p:cNvSpPr>
          <p:nvPr/>
        </p:nvSpPr>
        <p:spPr>
          <a:xfrm>
            <a:off x="6922081" y="3829589"/>
            <a:ext cx="208050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accent2"/>
                </a:solidFill>
                <a:effectLst>
                  <a:glow>
                    <a:schemeClr val="bg1"/>
                  </a:glow>
                </a:effectLst>
              </a:rPr>
              <a:t>is it DNSSEC? </a:t>
            </a:r>
            <a:r>
              <a:rPr lang="en-GB" sz="2000" dirty="0"/>
              <a:t>🤔</a:t>
            </a:r>
            <a:endParaRPr lang="en-GB" sz="1400" dirty="0"/>
          </a:p>
        </p:txBody>
      </p:sp>
      <p:grpSp>
        <p:nvGrpSpPr>
          <p:cNvPr id="46" name="Group 45">
            <a:extLst>
              <a:ext uri="{FF2B5EF4-FFF2-40B4-BE49-F238E27FC236}">
                <a16:creationId xmlns:a16="http://schemas.microsoft.com/office/drawing/2014/main" id="{EE8A6099-0B4B-8991-D364-29865C115D46}"/>
              </a:ext>
            </a:extLst>
          </p:cNvPr>
          <p:cNvGrpSpPr>
            <a:grpSpLocks noChangeAspect="1"/>
          </p:cNvGrpSpPr>
          <p:nvPr/>
        </p:nvGrpSpPr>
        <p:grpSpPr>
          <a:xfrm>
            <a:off x="1626546" y="399914"/>
            <a:ext cx="369074" cy="237600"/>
            <a:chOff x="4348497" y="3025153"/>
            <a:chExt cx="661036" cy="425559"/>
          </a:xfrm>
        </p:grpSpPr>
        <p:sp>
          <p:nvSpPr>
            <p:cNvPr id="47" name="Freeform: Shape 34">
              <a:extLst>
                <a:ext uri="{FF2B5EF4-FFF2-40B4-BE49-F238E27FC236}">
                  <a16:creationId xmlns:a16="http://schemas.microsoft.com/office/drawing/2014/main" id="{8E6B3311-8C77-1BB7-31BA-7351DF9CC68A}"/>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35">
              <a:extLst>
                <a:ext uri="{FF2B5EF4-FFF2-40B4-BE49-F238E27FC236}">
                  <a16:creationId xmlns:a16="http://schemas.microsoft.com/office/drawing/2014/main" id="{07264804-CCDE-64C3-1FAB-B6BD7D542B18}"/>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36">
              <a:extLst>
                <a:ext uri="{FF2B5EF4-FFF2-40B4-BE49-F238E27FC236}">
                  <a16:creationId xmlns:a16="http://schemas.microsoft.com/office/drawing/2014/main" id="{3FCCBD07-5682-0D77-6954-6ABE6E8B9EE8}"/>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37">
              <a:extLst>
                <a:ext uri="{FF2B5EF4-FFF2-40B4-BE49-F238E27FC236}">
                  <a16:creationId xmlns:a16="http://schemas.microsoft.com/office/drawing/2014/main" id="{D793E8AB-A073-BDA3-C2DF-3D7E12A71780}"/>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38">
              <a:extLst>
                <a:ext uri="{FF2B5EF4-FFF2-40B4-BE49-F238E27FC236}">
                  <a16:creationId xmlns:a16="http://schemas.microsoft.com/office/drawing/2014/main" id="{6ACAD1FE-2AB5-193C-464E-47A54DACDA8E}"/>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2" name="Freeform: Shape 39">
              <a:extLst>
                <a:ext uri="{FF2B5EF4-FFF2-40B4-BE49-F238E27FC236}">
                  <a16:creationId xmlns:a16="http://schemas.microsoft.com/office/drawing/2014/main" id="{06A226FC-6A70-F5E1-98FE-514B541388F7}"/>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3" name="Freeform: Shape 40">
              <a:extLst>
                <a:ext uri="{FF2B5EF4-FFF2-40B4-BE49-F238E27FC236}">
                  <a16:creationId xmlns:a16="http://schemas.microsoft.com/office/drawing/2014/main" id="{BDD488CA-6FC8-EDAA-4644-99D8902F17A4}"/>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4" name="Freeform: Shape 41">
              <a:extLst>
                <a:ext uri="{FF2B5EF4-FFF2-40B4-BE49-F238E27FC236}">
                  <a16:creationId xmlns:a16="http://schemas.microsoft.com/office/drawing/2014/main" id="{339412FD-6D08-4560-948A-2FB1A69F6A37}"/>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5" name="Freeform: Shape 42">
              <a:extLst>
                <a:ext uri="{FF2B5EF4-FFF2-40B4-BE49-F238E27FC236}">
                  <a16:creationId xmlns:a16="http://schemas.microsoft.com/office/drawing/2014/main" id="{44E04725-7721-A4E5-6E14-7B39368703D6}"/>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6" name="Freeform: Shape 43">
              <a:extLst>
                <a:ext uri="{FF2B5EF4-FFF2-40B4-BE49-F238E27FC236}">
                  <a16:creationId xmlns:a16="http://schemas.microsoft.com/office/drawing/2014/main" id="{8C3475EF-668E-0F00-BE27-D09A8FCE6B51}"/>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7" name="Freeform: Shape 44">
              <a:extLst>
                <a:ext uri="{FF2B5EF4-FFF2-40B4-BE49-F238E27FC236}">
                  <a16:creationId xmlns:a16="http://schemas.microsoft.com/office/drawing/2014/main" id="{A2DD9867-1DE4-C43B-35BA-A20AE2754934}"/>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8" name="Freeform: Shape 45">
              <a:extLst>
                <a:ext uri="{FF2B5EF4-FFF2-40B4-BE49-F238E27FC236}">
                  <a16:creationId xmlns:a16="http://schemas.microsoft.com/office/drawing/2014/main" id="{8357F7C6-D75D-7639-A7CB-BCEA4E0F7ED8}"/>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9" name="Freeform: Shape 46">
              <a:extLst>
                <a:ext uri="{FF2B5EF4-FFF2-40B4-BE49-F238E27FC236}">
                  <a16:creationId xmlns:a16="http://schemas.microsoft.com/office/drawing/2014/main" id="{78303CC4-8DAC-798C-B1D7-59B2090FFD9E}"/>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0" name="Freeform: Shape 47">
              <a:extLst>
                <a:ext uri="{FF2B5EF4-FFF2-40B4-BE49-F238E27FC236}">
                  <a16:creationId xmlns:a16="http://schemas.microsoft.com/office/drawing/2014/main" id="{B522EC9D-4DD6-6969-62DA-AAE6D8385C21}"/>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1" name="Freeform: Shape 48">
              <a:extLst>
                <a:ext uri="{FF2B5EF4-FFF2-40B4-BE49-F238E27FC236}">
                  <a16:creationId xmlns:a16="http://schemas.microsoft.com/office/drawing/2014/main" id="{96DB71D5-11B4-D23C-D7A8-7AA98B4537B5}"/>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2" name="Freeform: Shape 49">
              <a:extLst>
                <a:ext uri="{FF2B5EF4-FFF2-40B4-BE49-F238E27FC236}">
                  <a16:creationId xmlns:a16="http://schemas.microsoft.com/office/drawing/2014/main" id="{3DB77250-5545-B7F7-BFBA-96DDAC8B7E68}"/>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3" name="Freeform: Shape 50">
              <a:extLst>
                <a:ext uri="{FF2B5EF4-FFF2-40B4-BE49-F238E27FC236}">
                  <a16:creationId xmlns:a16="http://schemas.microsoft.com/office/drawing/2014/main" id="{F5C2A4ED-2FDA-B0AE-7F38-FE69D5F21D99}"/>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4" name="Freeform: Shape 51">
              <a:extLst>
                <a:ext uri="{FF2B5EF4-FFF2-40B4-BE49-F238E27FC236}">
                  <a16:creationId xmlns:a16="http://schemas.microsoft.com/office/drawing/2014/main" id="{40A4C349-CBD7-15C2-41F3-89E7C56F81D9}"/>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5" name="Freeform: Shape 52">
              <a:extLst>
                <a:ext uri="{FF2B5EF4-FFF2-40B4-BE49-F238E27FC236}">
                  <a16:creationId xmlns:a16="http://schemas.microsoft.com/office/drawing/2014/main" id="{ED7CDDFC-420F-D2F2-0900-79C599D4701A}"/>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spTree>
    <p:extLst>
      <p:ext uri="{BB962C8B-B14F-4D97-AF65-F5344CB8AC3E}">
        <p14:creationId xmlns:p14="http://schemas.microsoft.com/office/powerpoint/2010/main" val="23285774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97553FB-2AF1-7076-A2A3-D9836A3D9662}"/>
              </a:ext>
            </a:extLst>
          </p:cNvPr>
          <p:cNvGrpSpPr>
            <a:grpSpLocks noChangeAspect="1"/>
          </p:cNvGrpSpPr>
          <p:nvPr/>
        </p:nvGrpSpPr>
        <p:grpSpPr>
          <a:xfrm>
            <a:off x="2046671" y="3750772"/>
            <a:ext cx="300706" cy="298187"/>
            <a:chOff x="-782952" y="5279717"/>
            <a:chExt cx="558720" cy="554040"/>
          </a:xfrm>
        </p:grpSpPr>
        <p:sp>
          <p:nvSpPr>
            <p:cNvPr id="15" name="Freeform: Shape 74">
              <a:extLst>
                <a:ext uri="{FF2B5EF4-FFF2-40B4-BE49-F238E27FC236}">
                  <a16:creationId xmlns:a16="http://schemas.microsoft.com/office/drawing/2014/main" id="{BE48D9E3-A7D8-BBF9-FC41-A843559100C8}"/>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5">
              <a:extLst>
                <a:ext uri="{FF2B5EF4-FFF2-40B4-BE49-F238E27FC236}">
                  <a16:creationId xmlns:a16="http://schemas.microsoft.com/office/drawing/2014/main" id="{596D2C6A-EA53-E0C1-1CF3-B98AECAE26D7}"/>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6">
              <a:extLst>
                <a:ext uri="{FF2B5EF4-FFF2-40B4-BE49-F238E27FC236}">
                  <a16:creationId xmlns:a16="http://schemas.microsoft.com/office/drawing/2014/main" id="{EE2CF436-1EFD-20CD-F4F7-CD7032199353}"/>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77">
              <a:extLst>
                <a:ext uri="{FF2B5EF4-FFF2-40B4-BE49-F238E27FC236}">
                  <a16:creationId xmlns:a16="http://schemas.microsoft.com/office/drawing/2014/main" id="{8C6BEDA0-96CF-9017-D8E3-39146FA3E9C1}"/>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78">
              <a:extLst>
                <a:ext uri="{FF2B5EF4-FFF2-40B4-BE49-F238E27FC236}">
                  <a16:creationId xmlns:a16="http://schemas.microsoft.com/office/drawing/2014/main" id="{44993FE7-42D2-083C-26F0-23A40B64C1F6}"/>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79">
              <a:extLst>
                <a:ext uri="{FF2B5EF4-FFF2-40B4-BE49-F238E27FC236}">
                  <a16:creationId xmlns:a16="http://schemas.microsoft.com/office/drawing/2014/main" id="{05D22493-62A5-0E81-EB63-8D5A08C27694}"/>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0">
              <a:extLst>
                <a:ext uri="{FF2B5EF4-FFF2-40B4-BE49-F238E27FC236}">
                  <a16:creationId xmlns:a16="http://schemas.microsoft.com/office/drawing/2014/main" id="{3E54F893-7908-F0B1-8216-0829D07FD4D4}"/>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1">
              <a:extLst>
                <a:ext uri="{FF2B5EF4-FFF2-40B4-BE49-F238E27FC236}">
                  <a16:creationId xmlns:a16="http://schemas.microsoft.com/office/drawing/2014/main" id="{6DD70B2B-1F7D-B687-A061-59865F7FDB26}"/>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2">
              <a:extLst>
                <a:ext uri="{FF2B5EF4-FFF2-40B4-BE49-F238E27FC236}">
                  <a16:creationId xmlns:a16="http://schemas.microsoft.com/office/drawing/2014/main" id="{2E35994D-8B9C-A3C6-ADAB-89E61883D01A}"/>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83">
              <a:extLst>
                <a:ext uri="{FF2B5EF4-FFF2-40B4-BE49-F238E27FC236}">
                  <a16:creationId xmlns:a16="http://schemas.microsoft.com/office/drawing/2014/main" id="{9A59A1B8-A820-7BEF-5F39-A19728BD060B}"/>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84">
              <a:extLst>
                <a:ext uri="{FF2B5EF4-FFF2-40B4-BE49-F238E27FC236}">
                  <a16:creationId xmlns:a16="http://schemas.microsoft.com/office/drawing/2014/main" id="{3EC6A1A5-615B-68F1-1894-B898EBB6FC2C}"/>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85">
              <a:extLst>
                <a:ext uri="{FF2B5EF4-FFF2-40B4-BE49-F238E27FC236}">
                  <a16:creationId xmlns:a16="http://schemas.microsoft.com/office/drawing/2014/main" id="{65682101-18FA-7B00-5CF9-F143DA4EE1A6}"/>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2" name="Freeform: Shape 86">
              <a:extLst>
                <a:ext uri="{FF2B5EF4-FFF2-40B4-BE49-F238E27FC236}">
                  <a16:creationId xmlns:a16="http://schemas.microsoft.com/office/drawing/2014/main" id="{AB401AE6-D0D3-35E7-4D22-9A4D5103DD7E}"/>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4" name="Freeform: Shape 87">
              <a:extLst>
                <a:ext uri="{FF2B5EF4-FFF2-40B4-BE49-F238E27FC236}">
                  <a16:creationId xmlns:a16="http://schemas.microsoft.com/office/drawing/2014/main" id="{3FAAA268-94F9-2D80-E84B-A7FF5BFA990E}"/>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5" name="Freeform: Shape 88">
              <a:extLst>
                <a:ext uri="{FF2B5EF4-FFF2-40B4-BE49-F238E27FC236}">
                  <a16:creationId xmlns:a16="http://schemas.microsoft.com/office/drawing/2014/main" id="{38E04495-4CBC-A2A5-CB72-D9137D676463}"/>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6" name="Freeform: Shape 89">
              <a:extLst>
                <a:ext uri="{FF2B5EF4-FFF2-40B4-BE49-F238E27FC236}">
                  <a16:creationId xmlns:a16="http://schemas.microsoft.com/office/drawing/2014/main" id="{8F8C2D0B-DFE1-BE61-8743-30010E78DEA1}"/>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7" name="Freeform: Shape 90">
              <a:extLst>
                <a:ext uri="{FF2B5EF4-FFF2-40B4-BE49-F238E27FC236}">
                  <a16:creationId xmlns:a16="http://schemas.microsoft.com/office/drawing/2014/main" id="{D4664BCD-F84E-0A91-7FBA-58EE9DEEE276}"/>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8" name="Freeform: Shape 91">
              <a:extLst>
                <a:ext uri="{FF2B5EF4-FFF2-40B4-BE49-F238E27FC236}">
                  <a16:creationId xmlns:a16="http://schemas.microsoft.com/office/drawing/2014/main" id="{02DABFAC-3732-954F-4195-EE7F0B4CE398}"/>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9" name="Freeform: Shape 92">
              <a:extLst>
                <a:ext uri="{FF2B5EF4-FFF2-40B4-BE49-F238E27FC236}">
                  <a16:creationId xmlns:a16="http://schemas.microsoft.com/office/drawing/2014/main" id="{389BE960-6BDA-0D78-A70C-76538A56324D}"/>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0" name="Freeform: Shape 93">
              <a:extLst>
                <a:ext uri="{FF2B5EF4-FFF2-40B4-BE49-F238E27FC236}">
                  <a16:creationId xmlns:a16="http://schemas.microsoft.com/office/drawing/2014/main" id="{7A5E3C33-D446-4049-712D-BD0B0E433B9A}"/>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7" y="285885"/>
            <a:ext cx="2306280"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b="1" dirty="0">
                <a:solidFill>
                  <a:schemeClr val="accent6"/>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 </a:t>
            </a:r>
            <a:endParaRPr lang="en-US" sz="2400" b="1" dirty="0">
              <a:solidFill>
                <a:schemeClr val="accent3"/>
              </a:solidFill>
            </a:endParaRP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 • Accessing</a:t>
            </a:r>
          </a:p>
          <a:p>
            <a:pPr marL="225425" indent="0">
              <a:lnSpc>
                <a:spcPct val="100000"/>
              </a:lnSpc>
              <a:spcAft>
                <a:spcPts val="900"/>
              </a:spcAft>
              <a:buNone/>
            </a:pP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Securing</a:t>
            </a:r>
          </a:p>
        </p:txBody>
      </p:sp>
      <p:sp>
        <p:nvSpPr>
          <p:cNvPr id="7" name="Rectangle 6">
            <a:extLst>
              <a:ext uri="{FF2B5EF4-FFF2-40B4-BE49-F238E27FC236}">
                <a16:creationId xmlns:a16="http://schemas.microsoft.com/office/drawing/2014/main" id="{A9FC4F85-8E48-2851-1945-561B7E31CB53}"/>
              </a:ext>
            </a:extLst>
          </p:cNvPr>
          <p:cNvSpPr/>
          <p:nvPr/>
        </p:nvSpPr>
        <p:spPr>
          <a:xfrm>
            <a:off x="3284747" y="2472055"/>
            <a:ext cx="210192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400" dirty="0">
                <a:solidFill>
                  <a:sysClr val="windowText" lastClr="000000"/>
                </a:solidFill>
                <a:latin typeface="+mj-lt"/>
                <a:cs typeface="Arial" panose="020B0604020202020204" pitchFamily="34" charset="0"/>
              </a:rPr>
              <a:t>👥 Domain 1</a:t>
            </a:r>
          </a:p>
        </p:txBody>
      </p:sp>
      <p:sp>
        <p:nvSpPr>
          <p:cNvPr id="14" name="Rectangle 13">
            <a:extLst>
              <a:ext uri="{FF2B5EF4-FFF2-40B4-BE49-F238E27FC236}">
                <a16:creationId xmlns:a16="http://schemas.microsoft.com/office/drawing/2014/main" id="{8B7703C8-502D-55D0-F785-45516D0D3D92}"/>
              </a:ext>
            </a:extLst>
          </p:cNvPr>
          <p:cNvSpPr/>
          <p:nvPr/>
        </p:nvSpPr>
        <p:spPr>
          <a:xfrm>
            <a:off x="9494094" y="2472055"/>
            <a:ext cx="210192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400" dirty="0">
                <a:solidFill>
                  <a:sysClr val="windowText" lastClr="000000"/>
                </a:solidFill>
                <a:latin typeface="+mj-lt"/>
                <a:cs typeface="Arial" panose="020B0604020202020204" pitchFamily="34" charset="0"/>
              </a:rPr>
              <a:t>👥 Domain 2</a:t>
            </a:r>
          </a:p>
        </p:txBody>
      </p:sp>
      <p:sp>
        <p:nvSpPr>
          <p:cNvPr id="18" name="Rectangle 17">
            <a:extLst>
              <a:ext uri="{FF2B5EF4-FFF2-40B4-BE49-F238E27FC236}">
                <a16:creationId xmlns:a16="http://schemas.microsoft.com/office/drawing/2014/main" id="{6070D474-68C5-4E2A-4884-AA56D9867C2E}"/>
              </a:ext>
            </a:extLst>
          </p:cNvPr>
          <p:cNvSpPr/>
          <p:nvPr/>
        </p:nvSpPr>
        <p:spPr>
          <a:xfrm>
            <a:off x="5667289" y="4273700"/>
            <a:ext cx="158281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DNS 1</a:t>
            </a:r>
          </a:p>
        </p:txBody>
      </p:sp>
      <p:sp>
        <p:nvSpPr>
          <p:cNvPr id="19" name="Rectangle 18">
            <a:extLst>
              <a:ext uri="{FF2B5EF4-FFF2-40B4-BE49-F238E27FC236}">
                <a16:creationId xmlns:a16="http://schemas.microsoft.com/office/drawing/2014/main" id="{3D5D5D8E-2AA2-F0C7-2DE1-757E7BDEF21B}"/>
              </a:ext>
            </a:extLst>
          </p:cNvPr>
          <p:cNvSpPr/>
          <p:nvPr/>
        </p:nvSpPr>
        <p:spPr>
          <a:xfrm>
            <a:off x="8106172" y="679783"/>
            <a:ext cx="158281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DNS 2</a:t>
            </a:r>
          </a:p>
        </p:txBody>
      </p:sp>
      <p:cxnSp>
        <p:nvCxnSpPr>
          <p:cNvPr id="21" name="Straight Arrow Connector 12">
            <a:extLst>
              <a:ext uri="{FF2B5EF4-FFF2-40B4-BE49-F238E27FC236}">
                <a16:creationId xmlns:a16="http://schemas.microsoft.com/office/drawing/2014/main" id="{6AA5226D-A59B-3587-8E26-2CCE576E4AB8}"/>
              </a:ext>
            </a:extLst>
          </p:cNvPr>
          <p:cNvCxnSpPr>
            <a:cxnSpLocks/>
            <a:stCxn id="7" idx="2"/>
            <a:endCxn id="18" idx="1"/>
          </p:cNvCxnSpPr>
          <p:nvPr/>
        </p:nvCxnSpPr>
        <p:spPr>
          <a:xfrm rot="16200000" flipH="1">
            <a:off x="4241221" y="3128724"/>
            <a:ext cx="1520554" cy="1331581"/>
          </a:xfrm>
          <a:prstGeom prst="curvedConnector2">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B5CFA5E0-8A7D-8DBC-8BE0-ECD50F82043B}"/>
              </a:ext>
            </a:extLst>
          </p:cNvPr>
          <p:cNvSpPr txBox="1">
            <a:spLocks/>
          </p:cNvSpPr>
          <p:nvPr/>
        </p:nvSpPr>
        <p:spPr>
          <a:xfrm>
            <a:off x="4737105" y="3417033"/>
            <a:ext cx="2388090"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dirty="0">
                <a:solidFill>
                  <a:schemeClr val="accent4"/>
                </a:solidFill>
                <a:effectLst>
                  <a:glow>
                    <a:schemeClr val="bg1"/>
                  </a:glow>
                </a:effectLst>
              </a:rPr>
              <a:t>🔐</a:t>
            </a:r>
            <a:r>
              <a:rPr lang="en-US" sz="2000" i="1" dirty="0">
                <a:solidFill>
                  <a:schemeClr val="accent4"/>
                </a:solidFill>
                <a:effectLst>
                  <a:glow>
                    <a:schemeClr val="bg1"/>
                  </a:glow>
                </a:effectLst>
              </a:rPr>
              <a:t> DKIM </a:t>
            </a:r>
            <a:br>
              <a:rPr lang="en-US" sz="2000" i="1" dirty="0">
                <a:solidFill>
                  <a:schemeClr val="accent4"/>
                </a:solidFill>
                <a:effectLst>
                  <a:glow>
                    <a:schemeClr val="bg1"/>
                  </a:glow>
                </a:effectLst>
              </a:rPr>
            </a:br>
            <a:r>
              <a:rPr lang="en-US" sz="2000" i="1" dirty="0">
                <a:solidFill>
                  <a:schemeClr val="accent4"/>
                </a:solidFill>
                <a:effectLst>
                  <a:glow>
                    <a:schemeClr val="bg1"/>
                  </a:glow>
                </a:effectLst>
              </a:rPr>
              <a:t>     public key</a:t>
            </a:r>
          </a:p>
        </p:txBody>
      </p:sp>
      <p:cxnSp>
        <p:nvCxnSpPr>
          <p:cNvPr id="28" name="Straight Arrow Connector 12">
            <a:extLst>
              <a:ext uri="{FF2B5EF4-FFF2-40B4-BE49-F238E27FC236}">
                <a16:creationId xmlns:a16="http://schemas.microsoft.com/office/drawing/2014/main" id="{8BA1E306-43EA-4F7C-3693-980422477C61}"/>
              </a:ext>
            </a:extLst>
          </p:cNvPr>
          <p:cNvCxnSpPr>
            <a:cxnSpLocks/>
            <a:stCxn id="14" idx="0"/>
            <a:endCxn id="19" idx="3"/>
          </p:cNvCxnSpPr>
          <p:nvPr/>
        </p:nvCxnSpPr>
        <p:spPr>
          <a:xfrm rot="16200000" flipV="1">
            <a:off x="9361430" y="1288429"/>
            <a:ext cx="1511180" cy="856071"/>
          </a:xfrm>
          <a:prstGeom prst="curvedConnector2">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DC0A1A3A-14B8-B3AB-0C88-93B016C8EDAC}"/>
              </a:ext>
            </a:extLst>
          </p:cNvPr>
          <p:cNvSpPr txBox="1">
            <a:spLocks/>
          </p:cNvSpPr>
          <p:nvPr/>
        </p:nvSpPr>
        <p:spPr>
          <a:xfrm>
            <a:off x="10035374" y="633132"/>
            <a:ext cx="1720569" cy="101566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GB" sz="2000" dirty="0"/>
              <a:t>🅰️ </a:t>
            </a:r>
            <a:r>
              <a:rPr lang="en-US" sz="2000" i="1" dirty="0">
                <a:solidFill>
                  <a:schemeClr val="accent4">
                    <a:lumMod val="60000"/>
                    <a:lumOff val="40000"/>
                  </a:schemeClr>
                </a:solidFill>
                <a:effectLst>
                  <a:glow>
                    <a:schemeClr val="bg1"/>
                  </a:glow>
                </a:effectLst>
              </a:rPr>
              <a:t>HTTPS  </a:t>
            </a:r>
            <a:br>
              <a:rPr lang="en-US" sz="2000" i="1" dirty="0">
                <a:solidFill>
                  <a:schemeClr val="accent4">
                    <a:lumMod val="60000"/>
                    <a:lumOff val="40000"/>
                  </a:schemeClr>
                </a:solidFill>
                <a:effectLst>
                  <a:glow>
                    <a:schemeClr val="bg1"/>
                  </a:glow>
                </a:effectLst>
              </a:rPr>
            </a:br>
            <a:r>
              <a:rPr lang="en-US" sz="2000" i="1" dirty="0">
                <a:solidFill>
                  <a:schemeClr val="accent4">
                    <a:lumMod val="60000"/>
                    <a:lumOff val="40000"/>
                  </a:schemeClr>
                </a:solidFill>
                <a:effectLst>
                  <a:glow>
                    <a:schemeClr val="bg1"/>
                  </a:glow>
                </a:effectLst>
              </a:rPr>
              <a:t>     webhook</a:t>
            </a:r>
            <a:br>
              <a:rPr lang="en-US" sz="2000" i="1" dirty="0">
                <a:solidFill>
                  <a:schemeClr val="accent4">
                    <a:lumMod val="60000"/>
                    <a:lumOff val="40000"/>
                  </a:schemeClr>
                </a:solidFill>
                <a:effectLst>
                  <a:glow>
                    <a:schemeClr val="bg1"/>
                  </a:glow>
                </a:effectLst>
              </a:rPr>
            </a:br>
            <a:r>
              <a:rPr lang="en-US" sz="2000" i="1" dirty="0">
                <a:solidFill>
                  <a:schemeClr val="accent4">
                    <a:lumMod val="60000"/>
                    <a:lumOff val="40000"/>
                  </a:schemeClr>
                </a:solidFill>
                <a:effectLst>
                  <a:glow>
                    <a:schemeClr val="bg1"/>
                  </a:glow>
                </a:effectLst>
              </a:rPr>
              <a:t>     endpoints</a:t>
            </a:r>
          </a:p>
        </p:txBody>
      </p:sp>
      <p:cxnSp>
        <p:nvCxnSpPr>
          <p:cNvPr id="41" name="Straight Arrow Connector 12">
            <a:extLst>
              <a:ext uri="{FF2B5EF4-FFF2-40B4-BE49-F238E27FC236}">
                <a16:creationId xmlns:a16="http://schemas.microsoft.com/office/drawing/2014/main" id="{07D01A50-FBE9-5344-681F-65525E42B543}"/>
              </a:ext>
            </a:extLst>
          </p:cNvPr>
          <p:cNvCxnSpPr>
            <a:cxnSpLocks/>
            <a:endCxn id="42" idx="1"/>
          </p:cNvCxnSpPr>
          <p:nvPr/>
        </p:nvCxnSpPr>
        <p:spPr>
          <a:xfrm rot="16200000" flipH="1">
            <a:off x="4053579" y="3104011"/>
            <a:ext cx="2938275" cy="2798730"/>
          </a:xfrm>
          <a:prstGeom prst="bentConnector2">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03E0BC0-3568-2FDD-703A-513A2715D850}"/>
              </a:ext>
            </a:extLst>
          </p:cNvPr>
          <p:cNvSpPr txBox="1"/>
          <p:nvPr/>
        </p:nvSpPr>
        <p:spPr>
          <a:xfrm>
            <a:off x="6922081" y="5618571"/>
            <a:ext cx="1614810" cy="707886"/>
          </a:xfrm>
          <a:prstGeom prst="rect">
            <a:avLst/>
          </a:prstGeom>
          <a:noFill/>
        </p:spPr>
        <p:txBody>
          <a:bodyPr wrap="square" anchor="ctr">
            <a:spAutoFit/>
          </a:bodyPr>
          <a:lstStyle/>
          <a:p>
            <a:pPr algn="ctr"/>
            <a:r>
              <a:rPr lang="en-US" sz="2000" dirty="0">
                <a:solidFill>
                  <a:schemeClr val="accent4"/>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signed message</a:t>
            </a:r>
          </a:p>
        </p:txBody>
      </p:sp>
      <p:cxnSp>
        <p:nvCxnSpPr>
          <p:cNvPr id="43" name="Straight Arrow Connector 12">
            <a:extLst>
              <a:ext uri="{FF2B5EF4-FFF2-40B4-BE49-F238E27FC236}">
                <a16:creationId xmlns:a16="http://schemas.microsoft.com/office/drawing/2014/main" id="{933ECAD4-44CB-1362-1EBE-EDFDC8642F4B}"/>
              </a:ext>
            </a:extLst>
          </p:cNvPr>
          <p:cNvCxnSpPr>
            <a:cxnSpLocks/>
            <a:stCxn id="42" idx="3"/>
          </p:cNvCxnSpPr>
          <p:nvPr/>
        </p:nvCxnSpPr>
        <p:spPr>
          <a:xfrm flipV="1">
            <a:off x="8536891" y="3034237"/>
            <a:ext cx="2243993" cy="2938277"/>
          </a:xfrm>
          <a:prstGeom prst="bentConnector2">
            <a:avLst/>
          </a:prstGeom>
          <a:ln w="19050" cap="rnd">
            <a:solidFill>
              <a:schemeClr val="tx1">
                <a:lumMod val="75000"/>
              </a:schemeClr>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12">
            <a:extLst>
              <a:ext uri="{FF2B5EF4-FFF2-40B4-BE49-F238E27FC236}">
                <a16:creationId xmlns:a16="http://schemas.microsoft.com/office/drawing/2014/main" id="{6A9BCF2A-0661-E16A-A3E1-445737362911}"/>
              </a:ext>
            </a:extLst>
          </p:cNvPr>
          <p:cNvCxnSpPr>
            <a:cxnSpLocks/>
            <a:stCxn id="14" idx="2"/>
            <a:endCxn id="18" idx="3"/>
          </p:cNvCxnSpPr>
          <p:nvPr/>
        </p:nvCxnSpPr>
        <p:spPr>
          <a:xfrm rot="5400000">
            <a:off x="8137301" y="2147038"/>
            <a:ext cx="1520554" cy="3294954"/>
          </a:xfrm>
          <a:prstGeom prst="curvedConnector2">
            <a:avLst/>
          </a:prstGeom>
          <a:ln w="19050" cap="rnd">
            <a:solidFill>
              <a:schemeClr val="accent2"/>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A5994A47-A7FA-5D7F-4BBD-6854698C0A6D}"/>
              </a:ext>
            </a:extLst>
          </p:cNvPr>
          <p:cNvSpPr txBox="1">
            <a:spLocks/>
          </p:cNvSpPr>
          <p:nvPr/>
        </p:nvSpPr>
        <p:spPr>
          <a:xfrm>
            <a:off x="9144456" y="4273700"/>
            <a:ext cx="1400598"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accent2"/>
                </a:solidFill>
                <a:effectLst>
                  <a:glow>
                    <a:schemeClr val="bg1"/>
                  </a:glow>
                </a:effectLst>
              </a:rPr>
              <a:t>signed by sender? </a:t>
            </a:r>
            <a:r>
              <a:rPr lang="en-GB" sz="2000" dirty="0"/>
              <a:t>🤔</a:t>
            </a:r>
            <a:endParaRPr lang="en-GB" sz="1400" dirty="0"/>
          </a:p>
        </p:txBody>
      </p:sp>
      <p:cxnSp>
        <p:nvCxnSpPr>
          <p:cNvPr id="76" name="Straight Arrow Connector 12">
            <a:extLst>
              <a:ext uri="{FF2B5EF4-FFF2-40B4-BE49-F238E27FC236}">
                <a16:creationId xmlns:a16="http://schemas.microsoft.com/office/drawing/2014/main" id="{ED80B4B1-1FA2-23C7-F431-DC7CC3FBE758}"/>
              </a:ext>
            </a:extLst>
          </p:cNvPr>
          <p:cNvCxnSpPr>
            <a:cxnSpLocks/>
            <a:stCxn id="7" idx="0"/>
            <a:endCxn id="19" idx="1"/>
          </p:cNvCxnSpPr>
          <p:nvPr/>
        </p:nvCxnSpPr>
        <p:spPr>
          <a:xfrm rot="5400000" flipH="1" flipV="1">
            <a:off x="5465350" y="-168767"/>
            <a:ext cx="1511180" cy="3770464"/>
          </a:xfrm>
          <a:prstGeom prst="curvedConnector2">
            <a:avLst/>
          </a:prstGeom>
          <a:ln w="19050" cap="rnd">
            <a:solidFill>
              <a:schemeClr val="accent2"/>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84" name="Content Placeholder 2">
            <a:extLst>
              <a:ext uri="{FF2B5EF4-FFF2-40B4-BE49-F238E27FC236}">
                <a16:creationId xmlns:a16="http://schemas.microsoft.com/office/drawing/2014/main" id="{03E9AEA2-47F9-19EE-5371-FEE6358AE38A}"/>
              </a:ext>
            </a:extLst>
          </p:cNvPr>
          <p:cNvSpPr txBox="1">
            <a:spLocks/>
          </p:cNvSpPr>
          <p:nvPr/>
        </p:nvSpPr>
        <p:spPr>
          <a:xfrm>
            <a:off x="5066855" y="1691317"/>
            <a:ext cx="2891825"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accent2"/>
                </a:solidFill>
                <a:effectLst>
                  <a:glow>
                    <a:schemeClr val="bg1"/>
                  </a:glow>
                </a:effectLst>
              </a:rPr>
              <a:t>where are the receiver’s endpoints? </a:t>
            </a:r>
            <a:r>
              <a:rPr lang="en-GB" sz="2000" dirty="0"/>
              <a:t>🤔</a:t>
            </a:r>
            <a:endParaRPr lang="en-GB" sz="1400" dirty="0"/>
          </a:p>
        </p:txBody>
      </p:sp>
      <p:sp>
        <p:nvSpPr>
          <p:cNvPr id="3" name="Content Placeholder 2">
            <a:extLst>
              <a:ext uri="{FF2B5EF4-FFF2-40B4-BE49-F238E27FC236}">
                <a16:creationId xmlns:a16="http://schemas.microsoft.com/office/drawing/2014/main" id="{A9A7D83D-4140-737F-5DA2-FF2BDE65FEEE}"/>
              </a:ext>
            </a:extLst>
          </p:cNvPr>
          <p:cNvSpPr txBox="1">
            <a:spLocks/>
          </p:cNvSpPr>
          <p:nvPr/>
        </p:nvSpPr>
        <p:spPr>
          <a:xfrm>
            <a:off x="6025673" y="517619"/>
            <a:ext cx="208050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accent2"/>
                </a:solidFill>
                <a:effectLst>
                  <a:glow>
                    <a:schemeClr val="bg1"/>
                  </a:glow>
                </a:effectLst>
              </a:rPr>
              <a:t>is it DNSSEC? </a:t>
            </a:r>
            <a:r>
              <a:rPr lang="en-GB" sz="2000" dirty="0"/>
              <a:t>🤔</a:t>
            </a:r>
            <a:endParaRPr lang="en-GB" sz="1400" dirty="0"/>
          </a:p>
        </p:txBody>
      </p:sp>
      <p:sp>
        <p:nvSpPr>
          <p:cNvPr id="4" name="Content Placeholder 2">
            <a:extLst>
              <a:ext uri="{FF2B5EF4-FFF2-40B4-BE49-F238E27FC236}">
                <a16:creationId xmlns:a16="http://schemas.microsoft.com/office/drawing/2014/main" id="{05BC869A-50A6-9154-A5D0-34B1A52EDE52}"/>
              </a:ext>
            </a:extLst>
          </p:cNvPr>
          <p:cNvSpPr txBox="1">
            <a:spLocks/>
          </p:cNvSpPr>
          <p:nvPr/>
        </p:nvSpPr>
        <p:spPr>
          <a:xfrm>
            <a:off x="6922081" y="3829589"/>
            <a:ext cx="208050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accent2"/>
                </a:solidFill>
                <a:effectLst>
                  <a:glow>
                    <a:schemeClr val="bg1"/>
                  </a:glow>
                </a:effectLst>
              </a:rPr>
              <a:t>is it DNSSEC? </a:t>
            </a:r>
            <a:r>
              <a:rPr lang="en-GB" sz="2000" dirty="0"/>
              <a:t>🤔</a:t>
            </a:r>
            <a:endParaRPr lang="en-GB" sz="1400" dirty="0"/>
          </a:p>
        </p:txBody>
      </p:sp>
      <p:grpSp>
        <p:nvGrpSpPr>
          <p:cNvPr id="5" name="Group 4">
            <a:extLst>
              <a:ext uri="{FF2B5EF4-FFF2-40B4-BE49-F238E27FC236}">
                <a16:creationId xmlns:a16="http://schemas.microsoft.com/office/drawing/2014/main" id="{E297207B-C265-EB08-FD55-628F78F597A2}"/>
              </a:ext>
            </a:extLst>
          </p:cNvPr>
          <p:cNvGrpSpPr/>
          <p:nvPr/>
        </p:nvGrpSpPr>
        <p:grpSpPr>
          <a:xfrm>
            <a:off x="1220400" y="2203439"/>
            <a:ext cx="9900000" cy="2008800"/>
            <a:chOff x="1220400" y="1930177"/>
            <a:chExt cx="9900000" cy="2008800"/>
          </a:xfrm>
        </p:grpSpPr>
        <p:grpSp>
          <p:nvGrpSpPr>
            <p:cNvPr id="6" name="Group 5">
              <a:extLst>
                <a:ext uri="{FF2B5EF4-FFF2-40B4-BE49-F238E27FC236}">
                  <a16:creationId xmlns:a16="http://schemas.microsoft.com/office/drawing/2014/main" id="{DA4F1BFC-2DE7-9458-16CC-C6461B2415A3}"/>
                </a:ext>
              </a:extLst>
            </p:cNvPr>
            <p:cNvGrpSpPr/>
            <p:nvPr/>
          </p:nvGrpSpPr>
          <p:grpSpPr>
            <a:xfrm>
              <a:off x="1220400" y="1930177"/>
              <a:ext cx="9900000" cy="2008800"/>
              <a:chOff x="417389" y="2520378"/>
              <a:chExt cx="20098623" cy="1105614"/>
            </a:xfrm>
          </p:grpSpPr>
          <p:sp>
            <p:nvSpPr>
              <p:cNvPr id="11" name="Rectangle 10">
                <a:extLst>
                  <a:ext uri="{FF2B5EF4-FFF2-40B4-BE49-F238E27FC236}">
                    <a16:creationId xmlns:a16="http://schemas.microsoft.com/office/drawing/2014/main" id="{7A7384D8-A123-2B15-767E-908B988726CC}"/>
                  </a:ext>
                </a:extLst>
              </p:cNvPr>
              <p:cNvSpPr/>
              <p:nvPr/>
            </p:nvSpPr>
            <p:spPr>
              <a:xfrm>
                <a:off x="417389" y="2520378"/>
                <a:ext cx="20098623" cy="1105614"/>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Why not </a:t>
                </a:r>
              </a:p>
              <a:p>
                <a:pPr algn="ctr">
                  <a:spcAft>
                    <a:spcPts val="600"/>
                  </a:spcAft>
                </a:pPr>
                <a:r>
                  <a:rPr lang="en-GB" sz="3200" dirty="0">
                    <a:solidFill>
                      <a:schemeClr val="bg1"/>
                    </a:solidFill>
                  </a:rPr>
                  <a:t>W3C DIDcomm?</a:t>
                </a:r>
              </a:p>
            </p:txBody>
          </p:sp>
          <p:sp>
            <p:nvSpPr>
              <p:cNvPr id="12" name="TextBox 11">
                <a:extLst>
                  <a:ext uri="{FF2B5EF4-FFF2-40B4-BE49-F238E27FC236}">
                    <a16:creationId xmlns:a16="http://schemas.microsoft.com/office/drawing/2014/main" id="{A275B2E6-A23F-4F1D-2265-CCE9DBA5955B}"/>
                  </a:ext>
                </a:extLst>
              </p:cNvPr>
              <p:cNvSpPr txBox="1"/>
              <p:nvPr/>
            </p:nvSpPr>
            <p:spPr>
              <a:xfrm>
                <a:off x="17734711" y="2878870"/>
                <a:ext cx="1675915" cy="394643"/>
              </a:xfrm>
              <a:prstGeom prst="rect">
                <a:avLst/>
              </a:prstGeom>
              <a:noFill/>
            </p:spPr>
            <p:txBody>
              <a:bodyPr wrap="square">
                <a:spAutoFit/>
              </a:bodyPr>
              <a:lstStyle/>
              <a:p>
                <a:pPr>
                  <a:spcAft>
                    <a:spcPts val="600"/>
                  </a:spcAft>
                </a:pPr>
                <a:r>
                  <a:rPr lang="en-GB" sz="6000" dirty="0"/>
                  <a:t>🤔</a:t>
                </a:r>
              </a:p>
            </p:txBody>
          </p:sp>
        </p:grpSp>
        <p:pic>
          <p:nvPicPr>
            <p:cNvPr id="9" name="Picture 8">
              <a:extLst>
                <a:ext uri="{FF2B5EF4-FFF2-40B4-BE49-F238E27FC236}">
                  <a16:creationId xmlns:a16="http://schemas.microsoft.com/office/drawing/2014/main" id="{DF19BB52-7622-4B9D-0830-9849C001D3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3009" y="2299371"/>
              <a:ext cx="1342222" cy="1342222"/>
            </a:xfrm>
            <a:prstGeom prst="rect">
              <a:avLst/>
            </a:prstGeom>
          </p:spPr>
        </p:pic>
      </p:grpSp>
      <p:grpSp>
        <p:nvGrpSpPr>
          <p:cNvPr id="46" name="Group 45">
            <a:extLst>
              <a:ext uri="{FF2B5EF4-FFF2-40B4-BE49-F238E27FC236}">
                <a16:creationId xmlns:a16="http://schemas.microsoft.com/office/drawing/2014/main" id="{EE8A6099-0B4B-8991-D364-29865C115D46}"/>
              </a:ext>
            </a:extLst>
          </p:cNvPr>
          <p:cNvGrpSpPr>
            <a:grpSpLocks noChangeAspect="1"/>
          </p:cNvGrpSpPr>
          <p:nvPr/>
        </p:nvGrpSpPr>
        <p:grpSpPr>
          <a:xfrm>
            <a:off x="1626546" y="399914"/>
            <a:ext cx="369074" cy="237600"/>
            <a:chOff x="4348497" y="3025153"/>
            <a:chExt cx="661036" cy="425559"/>
          </a:xfrm>
        </p:grpSpPr>
        <p:sp>
          <p:nvSpPr>
            <p:cNvPr id="47" name="Freeform: Shape 34">
              <a:extLst>
                <a:ext uri="{FF2B5EF4-FFF2-40B4-BE49-F238E27FC236}">
                  <a16:creationId xmlns:a16="http://schemas.microsoft.com/office/drawing/2014/main" id="{8E6B3311-8C77-1BB7-31BA-7351DF9CC68A}"/>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35">
              <a:extLst>
                <a:ext uri="{FF2B5EF4-FFF2-40B4-BE49-F238E27FC236}">
                  <a16:creationId xmlns:a16="http://schemas.microsoft.com/office/drawing/2014/main" id="{07264804-CCDE-64C3-1FAB-B6BD7D542B18}"/>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36">
              <a:extLst>
                <a:ext uri="{FF2B5EF4-FFF2-40B4-BE49-F238E27FC236}">
                  <a16:creationId xmlns:a16="http://schemas.microsoft.com/office/drawing/2014/main" id="{3FCCBD07-5682-0D77-6954-6ABE6E8B9EE8}"/>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37">
              <a:extLst>
                <a:ext uri="{FF2B5EF4-FFF2-40B4-BE49-F238E27FC236}">
                  <a16:creationId xmlns:a16="http://schemas.microsoft.com/office/drawing/2014/main" id="{D793E8AB-A073-BDA3-C2DF-3D7E12A71780}"/>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38">
              <a:extLst>
                <a:ext uri="{FF2B5EF4-FFF2-40B4-BE49-F238E27FC236}">
                  <a16:creationId xmlns:a16="http://schemas.microsoft.com/office/drawing/2014/main" id="{6ACAD1FE-2AB5-193C-464E-47A54DACDA8E}"/>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2" name="Freeform: Shape 39">
              <a:extLst>
                <a:ext uri="{FF2B5EF4-FFF2-40B4-BE49-F238E27FC236}">
                  <a16:creationId xmlns:a16="http://schemas.microsoft.com/office/drawing/2014/main" id="{06A226FC-6A70-F5E1-98FE-514B541388F7}"/>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3" name="Freeform: Shape 40">
              <a:extLst>
                <a:ext uri="{FF2B5EF4-FFF2-40B4-BE49-F238E27FC236}">
                  <a16:creationId xmlns:a16="http://schemas.microsoft.com/office/drawing/2014/main" id="{BDD488CA-6FC8-EDAA-4644-99D8902F17A4}"/>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4" name="Freeform: Shape 41">
              <a:extLst>
                <a:ext uri="{FF2B5EF4-FFF2-40B4-BE49-F238E27FC236}">
                  <a16:creationId xmlns:a16="http://schemas.microsoft.com/office/drawing/2014/main" id="{339412FD-6D08-4560-948A-2FB1A69F6A37}"/>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5" name="Freeform: Shape 42">
              <a:extLst>
                <a:ext uri="{FF2B5EF4-FFF2-40B4-BE49-F238E27FC236}">
                  <a16:creationId xmlns:a16="http://schemas.microsoft.com/office/drawing/2014/main" id="{44E04725-7721-A4E5-6E14-7B39368703D6}"/>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6" name="Freeform: Shape 43">
              <a:extLst>
                <a:ext uri="{FF2B5EF4-FFF2-40B4-BE49-F238E27FC236}">
                  <a16:creationId xmlns:a16="http://schemas.microsoft.com/office/drawing/2014/main" id="{8C3475EF-668E-0F00-BE27-D09A8FCE6B51}"/>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7" name="Freeform: Shape 44">
              <a:extLst>
                <a:ext uri="{FF2B5EF4-FFF2-40B4-BE49-F238E27FC236}">
                  <a16:creationId xmlns:a16="http://schemas.microsoft.com/office/drawing/2014/main" id="{A2DD9867-1DE4-C43B-35BA-A20AE2754934}"/>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8" name="Freeform: Shape 45">
              <a:extLst>
                <a:ext uri="{FF2B5EF4-FFF2-40B4-BE49-F238E27FC236}">
                  <a16:creationId xmlns:a16="http://schemas.microsoft.com/office/drawing/2014/main" id="{8357F7C6-D75D-7639-A7CB-BCEA4E0F7ED8}"/>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9" name="Freeform: Shape 46">
              <a:extLst>
                <a:ext uri="{FF2B5EF4-FFF2-40B4-BE49-F238E27FC236}">
                  <a16:creationId xmlns:a16="http://schemas.microsoft.com/office/drawing/2014/main" id="{78303CC4-8DAC-798C-B1D7-59B2090FFD9E}"/>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0" name="Freeform: Shape 47">
              <a:extLst>
                <a:ext uri="{FF2B5EF4-FFF2-40B4-BE49-F238E27FC236}">
                  <a16:creationId xmlns:a16="http://schemas.microsoft.com/office/drawing/2014/main" id="{B522EC9D-4DD6-6969-62DA-AAE6D8385C21}"/>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1" name="Freeform: Shape 48">
              <a:extLst>
                <a:ext uri="{FF2B5EF4-FFF2-40B4-BE49-F238E27FC236}">
                  <a16:creationId xmlns:a16="http://schemas.microsoft.com/office/drawing/2014/main" id="{96DB71D5-11B4-D23C-D7A8-7AA98B4537B5}"/>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2" name="Freeform: Shape 49">
              <a:extLst>
                <a:ext uri="{FF2B5EF4-FFF2-40B4-BE49-F238E27FC236}">
                  <a16:creationId xmlns:a16="http://schemas.microsoft.com/office/drawing/2014/main" id="{3DB77250-5545-B7F7-BFBA-96DDAC8B7E68}"/>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3" name="Freeform: Shape 50">
              <a:extLst>
                <a:ext uri="{FF2B5EF4-FFF2-40B4-BE49-F238E27FC236}">
                  <a16:creationId xmlns:a16="http://schemas.microsoft.com/office/drawing/2014/main" id="{F5C2A4ED-2FDA-B0AE-7F38-FE69D5F21D99}"/>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4" name="Freeform: Shape 51">
              <a:extLst>
                <a:ext uri="{FF2B5EF4-FFF2-40B4-BE49-F238E27FC236}">
                  <a16:creationId xmlns:a16="http://schemas.microsoft.com/office/drawing/2014/main" id="{40A4C349-CBD7-15C2-41F3-89E7C56F81D9}"/>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5" name="Freeform: Shape 52">
              <a:extLst>
                <a:ext uri="{FF2B5EF4-FFF2-40B4-BE49-F238E27FC236}">
                  <a16:creationId xmlns:a16="http://schemas.microsoft.com/office/drawing/2014/main" id="{ED7CDDFC-420F-D2F2-0900-79C599D4701A}"/>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spTree>
    <p:extLst>
      <p:ext uri="{BB962C8B-B14F-4D97-AF65-F5344CB8AC3E}">
        <p14:creationId xmlns:p14="http://schemas.microsoft.com/office/powerpoint/2010/main" val="4188303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3A8D415-BF70-2DCC-A431-B495FE67AB50}"/>
              </a:ext>
            </a:extLst>
          </p:cNvPr>
          <p:cNvSpPr/>
          <p:nvPr/>
        </p:nvSpPr>
        <p:spPr>
          <a:xfrm>
            <a:off x="8230585" y="1612204"/>
            <a:ext cx="3490354" cy="4230455"/>
          </a:xfrm>
          <a:prstGeom prst="rect">
            <a:avLst/>
          </a:prstGeom>
          <a:no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69" name="Rectangle 68">
            <a:extLst>
              <a:ext uri="{FF2B5EF4-FFF2-40B4-BE49-F238E27FC236}">
                <a16:creationId xmlns:a16="http://schemas.microsoft.com/office/drawing/2014/main" id="{F55A2B4A-1E6F-F134-E998-32629D487114}"/>
              </a:ext>
            </a:extLst>
          </p:cNvPr>
          <p:cNvSpPr/>
          <p:nvPr/>
        </p:nvSpPr>
        <p:spPr>
          <a:xfrm>
            <a:off x="3356211" y="1612205"/>
            <a:ext cx="3577647" cy="4230455"/>
          </a:xfrm>
          <a:prstGeom prst="rect">
            <a:avLst/>
          </a:prstGeom>
          <a:no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b="1" dirty="0">
                <a:solidFill>
                  <a:schemeClr val="accent6"/>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a:t>
            </a: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Paying</a:t>
            </a:r>
          </a:p>
        </p:txBody>
      </p:sp>
      <p:grpSp>
        <p:nvGrpSpPr>
          <p:cNvPr id="16" name="Group 15">
            <a:extLst>
              <a:ext uri="{FF2B5EF4-FFF2-40B4-BE49-F238E27FC236}">
                <a16:creationId xmlns:a16="http://schemas.microsoft.com/office/drawing/2014/main" id="{17329AB5-1770-F737-E2FB-90EE8C47CCDE}"/>
              </a:ext>
            </a:extLst>
          </p:cNvPr>
          <p:cNvGrpSpPr/>
          <p:nvPr/>
        </p:nvGrpSpPr>
        <p:grpSpPr>
          <a:xfrm>
            <a:off x="4372070" y="4142831"/>
            <a:ext cx="2250043" cy="1014729"/>
            <a:chOff x="3355998" y="1343225"/>
            <a:chExt cx="2250043" cy="1014729"/>
          </a:xfrm>
        </p:grpSpPr>
        <p:sp>
          <p:nvSpPr>
            <p:cNvPr id="4" name="Rectangle 3">
              <a:extLst>
                <a:ext uri="{FF2B5EF4-FFF2-40B4-BE49-F238E27FC236}">
                  <a16:creationId xmlns:a16="http://schemas.microsoft.com/office/drawing/2014/main" id="{EAE36DFA-5B98-FF38-07D3-F61EDAE0D3DE}"/>
                </a:ext>
              </a:extLst>
            </p:cNvPr>
            <p:cNvSpPr/>
            <p:nvPr/>
          </p:nvSpPr>
          <p:spPr>
            <a:xfrm>
              <a:off x="3460415" y="1706525"/>
              <a:ext cx="206796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Payer</a:t>
              </a:r>
            </a:p>
          </p:txBody>
        </p:sp>
        <p:sp>
          <p:nvSpPr>
            <p:cNvPr id="5" name="Rectangle 4">
              <a:extLst>
                <a:ext uri="{FF2B5EF4-FFF2-40B4-BE49-F238E27FC236}">
                  <a16:creationId xmlns:a16="http://schemas.microsoft.com/office/drawing/2014/main" id="{7577623C-241E-B472-EE4E-3E60FB486A6B}"/>
                </a:ext>
              </a:extLst>
            </p:cNvPr>
            <p:cNvSpPr/>
            <p:nvPr/>
          </p:nvSpPr>
          <p:spPr>
            <a:xfrm>
              <a:off x="3355998" y="1343225"/>
              <a:ext cx="2250043"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82800" tIns="36000" rIns="72000"/>
            <a:lstStyle/>
            <a:p>
              <a:pPr eaLnBrk="1" fontAlgn="auto" hangingPunct="1">
                <a:spcBef>
                  <a:spcPts val="0"/>
                </a:spcBef>
                <a:spcAft>
                  <a:spcPts val="0"/>
                </a:spcAft>
                <a:defRPr/>
              </a:pPr>
              <a:r>
                <a:rPr lang="en-GB" sz="2800" baseline="-11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Vault</a:t>
              </a:r>
            </a:p>
          </p:txBody>
        </p:sp>
      </p:grpSp>
      <p:grpSp>
        <p:nvGrpSpPr>
          <p:cNvPr id="15" name="Group 14">
            <a:extLst>
              <a:ext uri="{FF2B5EF4-FFF2-40B4-BE49-F238E27FC236}">
                <a16:creationId xmlns:a16="http://schemas.microsoft.com/office/drawing/2014/main" id="{8652008D-A553-582A-FA76-5DE478BDE374}"/>
              </a:ext>
            </a:extLst>
          </p:cNvPr>
          <p:cNvGrpSpPr/>
          <p:nvPr/>
        </p:nvGrpSpPr>
        <p:grpSpPr>
          <a:xfrm>
            <a:off x="8437209" y="2081941"/>
            <a:ext cx="2250048" cy="1014729"/>
            <a:chOff x="7125195" y="1395349"/>
            <a:chExt cx="2250048" cy="1014729"/>
          </a:xfrm>
        </p:grpSpPr>
        <p:sp>
          <p:nvSpPr>
            <p:cNvPr id="7" name="Rectangle 6">
              <a:extLst>
                <a:ext uri="{FF2B5EF4-FFF2-40B4-BE49-F238E27FC236}">
                  <a16:creationId xmlns:a16="http://schemas.microsoft.com/office/drawing/2014/main" id="{92DD5F42-A662-E4DD-FADB-AD80854D1A79}"/>
                </a:ext>
              </a:extLst>
            </p:cNvPr>
            <p:cNvSpPr/>
            <p:nvPr/>
          </p:nvSpPr>
          <p:spPr>
            <a:xfrm>
              <a:off x="7229612" y="1758649"/>
              <a:ext cx="206796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 </a:t>
              </a:r>
              <a:r>
                <a:rPr lang="en-GB" sz="2400" dirty="0">
                  <a:solidFill>
                    <a:sysClr val="windowText" lastClr="000000"/>
                  </a:solidFill>
                  <a:latin typeface="+mj-lt"/>
                  <a:cs typeface="Arial" panose="020B0604020202020204" pitchFamily="34" charset="0"/>
                </a:rPr>
                <a:t>Seller</a:t>
              </a:r>
            </a:p>
          </p:txBody>
        </p:sp>
        <p:sp>
          <p:nvSpPr>
            <p:cNvPr id="9" name="Rectangle 8">
              <a:extLst>
                <a:ext uri="{FF2B5EF4-FFF2-40B4-BE49-F238E27FC236}">
                  <a16:creationId xmlns:a16="http://schemas.microsoft.com/office/drawing/2014/main" id="{6B673340-7A08-85CC-9DA2-1A4C97DF45FF}"/>
                </a:ext>
              </a:extLst>
            </p:cNvPr>
            <p:cNvSpPr/>
            <p:nvPr/>
          </p:nvSpPr>
          <p:spPr>
            <a:xfrm>
              <a:off x="7125195" y="1395349"/>
              <a:ext cx="2250048"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800" baseline="-11000" dirty="0">
                  <a:solidFill>
                    <a:schemeClr val="bg2">
                      <a:lumMod val="40000"/>
                      <a:lumOff val="60000"/>
                    </a:schemeClr>
                  </a:solidFill>
                  <a:effectLst>
                    <a:glow>
                      <a:schemeClr val="bg1"/>
                    </a:glow>
                  </a:effectLst>
                </a:rPr>
                <a:t>👥 Domain</a:t>
              </a:r>
            </a:p>
            <a:p>
              <a:pPr eaLnBrk="1" fontAlgn="auto" hangingPunct="1">
                <a:spcBef>
                  <a:spcPts val="0"/>
                </a:spcBef>
                <a:spcAft>
                  <a:spcPts val="0"/>
                </a:spcAft>
                <a:defRPr/>
              </a:pPr>
              <a:endParaRPr lang="en-GB" sz="2800" baseline="-11000" dirty="0">
                <a:solidFill>
                  <a:schemeClr val="bg2">
                    <a:lumMod val="40000"/>
                    <a:lumOff val="60000"/>
                  </a:schemeClr>
                </a:solidFill>
                <a:effectLst>
                  <a:glow>
                    <a:schemeClr val="bg1"/>
                  </a:glow>
                </a:effectLst>
              </a:endParaRPr>
            </a:p>
          </p:txBody>
        </p:sp>
      </p:grpSp>
      <p:sp>
        <p:nvSpPr>
          <p:cNvPr id="12" name="Rectangle 11">
            <a:extLst>
              <a:ext uri="{FF2B5EF4-FFF2-40B4-BE49-F238E27FC236}">
                <a16:creationId xmlns:a16="http://schemas.microsoft.com/office/drawing/2014/main" id="{7650AAC2-85AD-C121-FE8A-A610F99DB5D0}"/>
              </a:ext>
            </a:extLst>
          </p:cNvPr>
          <p:cNvSpPr/>
          <p:nvPr/>
        </p:nvSpPr>
        <p:spPr>
          <a:xfrm>
            <a:off x="8541626" y="4506131"/>
            <a:ext cx="206796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Collector</a:t>
            </a:r>
          </a:p>
        </p:txBody>
      </p:sp>
      <p:sp>
        <p:nvSpPr>
          <p:cNvPr id="13" name="Rectangle 12">
            <a:extLst>
              <a:ext uri="{FF2B5EF4-FFF2-40B4-BE49-F238E27FC236}">
                <a16:creationId xmlns:a16="http://schemas.microsoft.com/office/drawing/2014/main" id="{6070A4AA-F1B1-E01D-8F14-680D3B325690}"/>
              </a:ext>
            </a:extLst>
          </p:cNvPr>
          <p:cNvSpPr/>
          <p:nvPr/>
        </p:nvSpPr>
        <p:spPr>
          <a:xfrm>
            <a:off x="8437209" y="4142831"/>
            <a:ext cx="2250056"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82800" tIns="36000" rIns="72000"/>
          <a:lstStyle/>
          <a:p>
            <a:pPr eaLnBrk="1" fontAlgn="auto" hangingPunct="1">
              <a:spcBef>
                <a:spcPts val="0"/>
              </a:spcBef>
              <a:spcAft>
                <a:spcPts val="0"/>
              </a:spcAft>
              <a:defRPr/>
            </a:pPr>
            <a:r>
              <a:rPr lang="en-GB" sz="2800" baseline="-11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Vault</a:t>
            </a:r>
          </a:p>
        </p:txBody>
      </p:sp>
      <p:sp>
        <p:nvSpPr>
          <p:cNvPr id="14" name="Rectangle 13">
            <a:extLst>
              <a:ext uri="{FF2B5EF4-FFF2-40B4-BE49-F238E27FC236}">
                <a16:creationId xmlns:a16="http://schemas.microsoft.com/office/drawing/2014/main" id="{BD3880C4-8BC8-F87A-AAF9-9FC5779FDD80}"/>
              </a:ext>
            </a:extLst>
          </p:cNvPr>
          <p:cNvSpPr/>
          <p:nvPr/>
        </p:nvSpPr>
        <p:spPr>
          <a:xfrm>
            <a:off x="4385435" y="2442792"/>
            <a:ext cx="2250063"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cxnSp>
        <p:nvCxnSpPr>
          <p:cNvPr id="17" name="Straight Arrow Connector 12">
            <a:extLst>
              <a:ext uri="{FF2B5EF4-FFF2-40B4-BE49-F238E27FC236}">
                <a16:creationId xmlns:a16="http://schemas.microsoft.com/office/drawing/2014/main" id="{77142D02-4F6E-F74D-480A-75EE192F6125}"/>
              </a:ext>
            </a:extLst>
          </p:cNvPr>
          <p:cNvCxnSpPr>
            <a:cxnSpLocks/>
            <a:stCxn id="7" idx="1"/>
            <a:endCxn id="14" idx="3"/>
          </p:cNvCxnSpPr>
          <p:nvPr/>
        </p:nvCxnSpPr>
        <p:spPr>
          <a:xfrm flipH="1" flipV="1">
            <a:off x="6635498" y="2723884"/>
            <a:ext cx="1906128" cy="2449"/>
          </a:xfrm>
          <a:prstGeom prst="straightConnector1">
            <a:avLst/>
          </a:prstGeom>
          <a:ln>
            <a:tailEnd type="triangle" w="lg" len="lg"/>
          </a:ln>
        </p:spPr>
        <p:style>
          <a:lnRef idx="3">
            <a:schemeClr val="accent5"/>
          </a:lnRef>
          <a:fillRef idx="0">
            <a:schemeClr val="accent5"/>
          </a:fillRef>
          <a:effectRef idx="2">
            <a:schemeClr val="accent5"/>
          </a:effectRef>
          <a:fontRef idx="minor">
            <a:schemeClr val="tx1"/>
          </a:fontRef>
        </p:style>
      </p:cxnSp>
      <p:cxnSp>
        <p:nvCxnSpPr>
          <p:cNvPr id="20" name="Straight Arrow Connector 12">
            <a:extLst>
              <a:ext uri="{FF2B5EF4-FFF2-40B4-BE49-F238E27FC236}">
                <a16:creationId xmlns:a16="http://schemas.microsoft.com/office/drawing/2014/main" id="{FE13F954-65AC-1F81-2669-0979210D0418}"/>
              </a:ext>
            </a:extLst>
          </p:cNvPr>
          <p:cNvCxnSpPr>
            <a:cxnSpLocks/>
            <a:stCxn id="14" idx="2"/>
            <a:endCxn id="5" idx="0"/>
          </p:cNvCxnSpPr>
          <p:nvPr/>
        </p:nvCxnSpPr>
        <p:spPr>
          <a:xfrm flipH="1">
            <a:off x="5497092" y="3004975"/>
            <a:ext cx="13375" cy="1137856"/>
          </a:xfrm>
          <a:prstGeom prst="straightConnector1">
            <a:avLst/>
          </a:prstGeom>
          <a:ln>
            <a:tailEnd type="triangle" w="lg" len="lg"/>
          </a:ln>
        </p:spPr>
        <p:style>
          <a:lnRef idx="3">
            <a:schemeClr val="accent5"/>
          </a:lnRef>
          <a:fillRef idx="0">
            <a:schemeClr val="accent5"/>
          </a:fillRef>
          <a:effectRef idx="2">
            <a:schemeClr val="accent5"/>
          </a:effectRef>
          <a:fontRef idx="minor">
            <a:schemeClr val="tx1"/>
          </a:fontRef>
        </p:style>
      </p:cxnSp>
      <p:cxnSp>
        <p:nvCxnSpPr>
          <p:cNvPr id="23" name="Straight Arrow Connector 12">
            <a:extLst>
              <a:ext uri="{FF2B5EF4-FFF2-40B4-BE49-F238E27FC236}">
                <a16:creationId xmlns:a16="http://schemas.microsoft.com/office/drawing/2014/main" id="{6FA5B588-CBEB-4212-3F65-523E7C17B847}"/>
              </a:ext>
            </a:extLst>
          </p:cNvPr>
          <p:cNvCxnSpPr>
            <a:cxnSpLocks/>
            <a:stCxn id="5" idx="3"/>
            <a:endCxn id="13" idx="1"/>
          </p:cNvCxnSpPr>
          <p:nvPr/>
        </p:nvCxnSpPr>
        <p:spPr>
          <a:xfrm>
            <a:off x="6622113" y="4650196"/>
            <a:ext cx="1815096" cy="0"/>
          </a:xfrm>
          <a:prstGeom prst="straightConnector1">
            <a:avLst/>
          </a:prstGeom>
          <a:ln>
            <a:tailEnd type="triangle" w="lg" len="lg"/>
          </a:ln>
        </p:spPr>
        <p:style>
          <a:lnRef idx="3">
            <a:schemeClr val="accent5"/>
          </a:lnRef>
          <a:fillRef idx="0">
            <a:schemeClr val="accent5"/>
          </a:fillRef>
          <a:effectRef idx="2">
            <a:schemeClr val="accent5"/>
          </a:effectRef>
          <a:fontRef idx="minor">
            <a:schemeClr val="tx1"/>
          </a:fontRef>
        </p:style>
      </p:cxnSp>
      <p:cxnSp>
        <p:nvCxnSpPr>
          <p:cNvPr id="26" name="Straight Arrow Connector 12">
            <a:extLst>
              <a:ext uri="{FF2B5EF4-FFF2-40B4-BE49-F238E27FC236}">
                <a16:creationId xmlns:a16="http://schemas.microsoft.com/office/drawing/2014/main" id="{6E004478-AE9A-0BC5-086E-BAA558B12842}"/>
              </a:ext>
            </a:extLst>
          </p:cNvPr>
          <p:cNvCxnSpPr>
            <a:cxnSpLocks/>
            <a:stCxn id="13" idx="0"/>
            <a:endCxn id="9" idx="2"/>
          </p:cNvCxnSpPr>
          <p:nvPr/>
        </p:nvCxnSpPr>
        <p:spPr>
          <a:xfrm flipH="1" flipV="1">
            <a:off x="9562233" y="3096670"/>
            <a:ext cx="4" cy="1046161"/>
          </a:xfrm>
          <a:prstGeom prst="straightConnector1">
            <a:avLst/>
          </a:prstGeom>
          <a:ln>
            <a:tailEnd type="triangle" w="lg" len="lg"/>
          </a:ln>
        </p:spPr>
        <p:style>
          <a:lnRef idx="3">
            <a:schemeClr val="accent5"/>
          </a:lnRef>
          <a:fillRef idx="0">
            <a:schemeClr val="accent5"/>
          </a:fillRef>
          <a:effectRef idx="2">
            <a:schemeClr val="accent5"/>
          </a:effectRef>
          <a:fontRef idx="minor">
            <a:schemeClr val="tx1"/>
          </a:fontRef>
        </p:style>
      </p:cxnSp>
      <p:cxnSp>
        <p:nvCxnSpPr>
          <p:cNvPr id="46" name="Straight Arrow Connector 12">
            <a:extLst>
              <a:ext uri="{FF2B5EF4-FFF2-40B4-BE49-F238E27FC236}">
                <a16:creationId xmlns:a16="http://schemas.microsoft.com/office/drawing/2014/main" id="{2A448D15-6F81-9A19-0D16-377C66C4C6BD}"/>
              </a:ext>
            </a:extLst>
          </p:cNvPr>
          <p:cNvCxnSpPr>
            <a:cxnSpLocks/>
            <a:stCxn id="14" idx="1"/>
            <a:endCxn id="5" idx="1"/>
          </p:cNvCxnSpPr>
          <p:nvPr/>
        </p:nvCxnSpPr>
        <p:spPr>
          <a:xfrm rot="10800000" flipV="1">
            <a:off x="4372071" y="2723884"/>
            <a:ext cx="13365" cy="1926312"/>
          </a:xfrm>
          <a:prstGeom prst="curvedConnector3">
            <a:avLst>
              <a:gd name="adj1" fmla="val 6075428"/>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12">
            <a:extLst>
              <a:ext uri="{FF2B5EF4-FFF2-40B4-BE49-F238E27FC236}">
                <a16:creationId xmlns:a16="http://schemas.microsoft.com/office/drawing/2014/main" id="{BA818E2F-3BE4-9B52-3449-CBEFE78345D1}"/>
              </a:ext>
            </a:extLst>
          </p:cNvPr>
          <p:cNvCxnSpPr>
            <a:cxnSpLocks/>
            <a:stCxn id="7" idx="3"/>
            <a:endCxn id="13" idx="3"/>
          </p:cNvCxnSpPr>
          <p:nvPr/>
        </p:nvCxnSpPr>
        <p:spPr>
          <a:xfrm>
            <a:off x="10609587" y="2726333"/>
            <a:ext cx="77678" cy="1923863"/>
          </a:xfrm>
          <a:prstGeom prst="curvedConnector3">
            <a:avLst>
              <a:gd name="adj1" fmla="val 1158686"/>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57" name="Content Placeholder 2">
            <a:extLst>
              <a:ext uri="{FF2B5EF4-FFF2-40B4-BE49-F238E27FC236}">
                <a16:creationId xmlns:a16="http://schemas.microsoft.com/office/drawing/2014/main" id="{B4486193-5B3A-FCD5-3AEC-9F6541F96282}"/>
              </a:ext>
            </a:extLst>
          </p:cNvPr>
          <p:cNvSpPr txBox="1">
            <a:spLocks/>
          </p:cNvSpPr>
          <p:nvPr/>
        </p:nvSpPr>
        <p:spPr>
          <a:xfrm>
            <a:off x="3430032" y="4751323"/>
            <a:ext cx="907196"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spcAft>
                <a:spcPts val="600"/>
              </a:spcAft>
              <a:buNone/>
            </a:pPr>
            <a:r>
              <a:rPr lang="en-US" sz="2000" i="1" dirty="0">
                <a:solidFill>
                  <a:schemeClr val="accent4"/>
                </a:solidFill>
                <a:effectLst>
                  <a:glow>
                    <a:schemeClr val="bg1"/>
                  </a:glow>
                </a:effectLst>
              </a:rPr>
              <a:t>bind</a:t>
            </a:r>
          </a:p>
        </p:txBody>
      </p:sp>
      <p:sp>
        <p:nvSpPr>
          <p:cNvPr id="58" name="Content Placeholder 2">
            <a:extLst>
              <a:ext uri="{FF2B5EF4-FFF2-40B4-BE49-F238E27FC236}">
                <a16:creationId xmlns:a16="http://schemas.microsoft.com/office/drawing/2014/main" id="{CD62BBE7-1247-0FEA-FADA-4EF66335449D}"/>
              </a:ext>
            </a:extLst>
          </p:cNvPr>
          <p:cNvSpPr txBox="1">
            <a:spLocks/>
          </p:cNvSpPr>
          <p:nvPr/>
        </p:nvSpPr>
        <p:spPr>
          <a:xfrm>
            <a:off x="10687257" y="4746771"/>
            <a:ext cx="109383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accent4"/>
                </a:solidFill>
                <a:effectLst>
                  <a:glow>
                    <a:schemeClr val="bg1"/>
                  </a:glow>
                </a:effectLst>
              </a:rPr>
              <a:t>register</a:t>
            </a:r>
          </a:p>
        </p:txBody>
      </p:sp>
      <p:sp>
        <p:nvSpPr>
          <p:cNvPr id="59" name="Rounded Rectangle 58">
            <a:extLst>
              <a:ext uri="{FF2B5EF4-FFF2-40B4-BE49-F238E27FC236}">
                <a16:creationId xmlns:a16="http://schemas.microsoft.com/office/drawing/2014/main" id="{EF52C968-B269-5284-2E8B-5DF3B3322D32}"/>
              </a:ext>
            </a:extLst>
          </p:cNvPr>
          <p:cNvSpPr/>
          <p:nvPr/>
        </p:nvSpPr>
        <p:spPr>
          <a:xfrm>
            <a:off x="3848444" y="5146881"/>
            <a:ext cx="360000" cy="360000"/>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lIns="45720" tIns="45720" rIns="45720" rtlCol="0" anchor="ctr"/>
          <a:lstStyle/>
          <a:p>
            <a:pPr algn="ctr"/>
            <a:r>
              <a:rPr lang="en-GB" b="1" dirty="0">
                <a:solidFill>
                  <a:schemeClr val="tx1"/>
                </a:solidFill>
              </a:rPr>
              <a:t>0</a:t>
            </a:r>
          </a:p>
        </p:txBody>
      </p:sp>
      <p:sp>
        <p:nvSpPr>
          <p:cNvPr id="60" name="Rounded Rectangle 59">
            <a:extLst>
              <a:ext uri="{FF2B5EF4-FFF2-40B4-BE49-F238E27FC236}">
                <a16:creationId xmlns:a16="http://schemas.microsoft.com/office/drawing/2014/main" id="{2FEDC5F2-D8FB-3718-3820-A092A83609BE}"/>
              </a:ext>
            </a:extLst>
          </p:cNvPr>
          <p:cNvSpPr/>
          <p:nvPr/>
        </p:nvSpPr>
        <p:spPr>
          <a:xfrm>
            <a:off x="11007141" y="5146881"/>
            <a:ext cx="360000" cy="360000"/>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lIns="45720" tIns="45720" rIns="45720" rtlCol="0" anchor="ctr"/>
          <a:lstStyle/>
          <a:p>
            <a:pPr algn="ctr"/>
            <a:r>
              <a:rPr lang="en-GB" b="1" dirty="0">
                <a:solidFill>
                  <a:schemeClr val="tx1"/>
                </a:solidFill>
              </a:rPr>
              <a:t>0</a:t>
            </a:r>
          </a:p>
        </p:txBody>
      </p:sp>
      <p:sp>
        <p:nvSpPr>
          <p:cNvPr id="61" name="TextBox 60">
            <a:extLst>
              <a:ext uri="{FF2B5EF4-FFF2-40B4-BE49-F238E27FC236}">
                <a16:creationId xmlns:a16="http://schemas.microsoft.com/office/drawing/2014/main" id="{008185D7-C73C-8477-B2FD-5588B0A20729}"/>
              </a:ext>
            </a:extLst>
          </p:cNvPr>
          <p:cNvSpPr txBox="1"/>
          <p:nvPr/>
        </p:nvSpPr>
        <p:spPr>
          <a:xfrm>
            <a:off x="5678654" y="3341142"/>
            <a:ext cx="735967" cy="400110"/>
          </a:xfrm>
          <a:prstGeom prst="rect">
            <a:avLst/>
          </a:prstGeom>
          <a:noFill/>
        </p:spPr>
        <p:txBody>
          <a:bodyPr wrap="square" anchor="ctr">
            <a:spAutoFit/>
          </a:bodyPr>
          <a:lstStyle/>
          <a:p>
            <a:r>
              <a:rPr lang="en-GB" sz="2000" i="1" dirty="0">
                <a:solidFill>
                  <a:schemeClr val="bg2">
                    <a:lumMod val="40000"/>
                    <a:lumOff val="60000"/>
                  </a:schemeClr>
                </a:solidFill>
                <a:effectLst>
                  <a:glow>
                    <a:schemeClr val="bg1"/>
                  </a:glow>
                </a:effectLst>
              </a:rPr>
              <a:t>pay</a:t>
            </a:r>
          </a:p>
        </p:txBody>
      </p:sp>
      <p:sp>
        <p:nvSpPr>
          <p:cNvPr id="62" name="TextBox 61">
            <a:extLst>
              <a:ext uri="{FF2B5EF4-FFF2-40B4-BE49-F238E27FC236}">
                <a16:creationId xmlns:a16="http://schemas.microsoft.com/office/drawing/2014/main" id="{A8282980-2607-5BFB-52B6-5788977B6588}"/>
              </a:ext>
            </a:extLst>
          </p:cNvPr>
          <p:cNvSpPr txBox="1"/>
          <p:nvPr/>
        </p:nvSpPr>
        <p:spPr>
          <a:xfrm>
            <a:off x="7128728" y="2116960"/>
            <a:ext cx="1018222" cy="400110"/>
          </a:xfrm>
          <a:prstGeom prst="rect">
            <a:avLst/>
          </a:prstGeom>
          <a:noFill/>
        </p:spPr>
        <p:txBody>
          <a:bodyPr wrap="square" anchor="ctr">
            <a:spAutoFit/>
          </a:bodyPr>
          <a:lstStyle/>
          <a:p>
            <a:r>
              <a:rPr lang="en-GB" sz="2000" i="1" dirty="0">
                <a:solidFill>
                  <a:schemeClr val="bg2">
                    <a:lumMod val="40000"/>
                    <a:lumOff val="60000"/>
                  </a:schemeClr>
                </a:solidFill>
                <a:effectLst>
                  <a:glow>
                    <a:schemeClr val="bg1"/>
                  </a:glow>
                </a:effectLst>
              </a:rPr>
              <a:t>charge</a:t>
            </a:r>
          </a:p>
        </p:txBody>
      </p:sp>
      <p:sp>
        <p:nvSpPr>
          <p:cNvPr id="63" name="TextBox 62">
            <a:extLst>
              <a:ext uri="{FF2B5EF4-FFF2-40B4-BE49-F238E27FC236}">
                <a16:creationId xmlns:a16="http://schemas.microsoft.com/office/drawing/2014/main" id="{609DB9CD-BFA8-3441-A52F-AF4CD4B0ADBA}"/>
              </a:ext>
            </a:extLst>
          </p:cNvPr>
          <p:cNvSpPr txBox="1"/>
          <p:nvPr/>
        </p:nvSpPr>
        <p:spPr>
          <a:xfrm>
            <a:off x="7128728" y="4858201"/>
            <a:ext cx="1093830" cy="400110"/>
          </a:xfrm>
          <a:prstGeom prst="rect">
            <a:avLst/>
          </a:prstGeom>
          <a:noFill/>
        </p:spPr>
        <p:txBody>
          <a:bodyPr wrap="square" anchor="ctr">
            <a:spAutoFit/>
          </a:bodyPr>
          <a:lstStyle/>
          <a:p>
            <a:r>
              <a:rPr lang="en-GB" sz="2000" i="1" dirty="0">
                <a:solidFill>
                  <a:schemeClr val="bg2">
                    <a:lumMod val="40000"/>
                    <a:lumOff val="60000"/>
                  </a:schemeClr>
                </a:solidFill>
                <a:effectLst>
                  <a:glow>
                    <a:schemeClr val="bg1"/>
                  </a:glow>
                </a:effectLst>
              </a:rPr>
              <a:t>collect</a:t>
            </a:r>
          </a:p>
        </p:txBody>
      </p:sp>
      <p:sp>
        <p:nvSpPr>
          <p:cNvPr id="64" name="TextBox 63">
            <a:extLst>
              <a:ext uri="{FF2B5EF4-FFF2-40B4-BE49-F238E27FC236}">
                <a16:creationId xmlns:a16="http://schemas.microsoft.com/office/drawing/2014/main" id="{6F2D0267-DC50-4A7D-BE15-9A45827595E9}"/>
              </a:ext>
            </a:extLst>
          </p:cNvPr>
          <p:cNvSpPr txBox="1"/>
          <p:nvPr/>
        </p:nvSpPr>
        <p:spPr>
          <a:xfrm>
            <a:off x="9740567" y="3424267"/>
            <a:ext cx="1093830" cy="400110"/>
          </a:xfrm>
          <a:prstGeom prst="rect">
            <a:avLst/>
          </a:prstGeom>
          <a:noFill/>
        </p:spPr>
        <p:txBody>
          <a:bodyPr wrap="square" anchor="ctr">
            <a:spAutoFit/>
          </a:bodyPr>
          <a:lstStyle/>
          <a:p>
            <a:r>
              <a:rPr lang="en-GB" sz="2000" i="1" dirty="0">
                <a:solidFill>
                  <a:schemeClr val="bg2">
                    <a:lumMod val="40000"/>
                    <a:lumOff val="60000"/>
                  </a:schemeClr>
                </a:solidFill>
                <a:effectLst>
                  <a:glow>
                    <a:schemeClr val="bg1"/>
                  </a:glow>
                </a:effectLst>
              </a:rPr>
              <a:t>paid!</a:t>
            </a:r>
          </a:p>
        </p:txBody>
      </p:sp>
      <p:sp>
        <p:nvSpPr>
          <p:cNvPr id="65" name="Rounded Rectangle 64">
            <a:extLst>
              <a:ext uri="{FF2B5EF4-FFF2-40B4-BE49-F238E27FC236}">
                <a16:creationId xmlns:a16="http://schemas.microsoft.com/office/drawing/2014/main" id="{19C43892-B5AC-F795-C5E4-C2DE1636A70E}"/>
              </a:ext>
            </a:extLst>
          </p:cNvPr>
          <p:cNvSpPr/>
          <p:nvPr/>
        </p:nvSpPr>
        <p:spPr>
          <a:xfrm>
            <a:off x="7420554" y="2543883"/>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sp>
        <p:nvSpPr>
          <p:cNvPr id="66" name="Rounded Rectangle 65">
            <a:extLst>
              <a:ext uri="{FF2B5EF4-FFF2-40B4-BE49-F238E27FC236}">
                <a16:creationId xmlns:a16="http://schemas.microsoft.com/office/drawing/2014/main" id="{AA03E553-7F91-C85F-C6EB-560C43892E27}"/>
              </a:ext>
            </a:extLst>
          </p:cNvPr>
          <p:cNvSpPr/>
          <p:nvPr/>
        </p:nvSpPr>
        <p:spPr>
          <a:xfrm>
            <a:off x="5317091" y="3373072"/>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
        <p:nvSpPr>
          <p:cNvPr id="67" name="Rounded Rectangle 66">
            <a:extLst>
              <a:ext uri="{FF2B5EF4-FFF2-40B4-BE49-F238E27FC236}">
                <a16:creationId xmlns:a16="http://schemas.microsoft.com/office/drawing/2014/main" id="{BA62240F-F441-4E4A-2B9A-D416A76D56B0}"/>
              </a:ext>
            </a:extLst>
          </p:cNvPr>
          <p:cNvSpPr/>
          <p:nvPr/>
        </p:nvSpPr>
        <p:spPr>
          <a:xfrm>
            <a:off x="7387367" y="4470195"/>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3</a:t>
            </a:r>
          </a:p>
        </p:txBody>
      </p:sp>
      <p:sp>
        <p:nvSpPr>
          <p:cNvPr id="68" name="Rounded Rectangle 67">
            <a:extLst>
              <a:ext uri="{FF2B5EF4-FFF2-40B4-BE49-F238E27FC236}">
                <a16:creationId xmlns:a16="http://schemas.microsoft.com/office/drawing/2014/main" id="{99A4D0A1-A7BF-5D5A-33E8-F786E878AA62}"/>
              </a:ext>
            </a:extLst>
          </p:cNvPr>
          <p:cNvSpPr/>
          <p:nvPr/>
        </p:nvSpPr>
        <p:spPr>
          <a:xfrm>
            <a:off x="9379874" y="3465752"/>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4</a:t>
            </a:r>
          </a:p>
        </p:txBody>
      </p:sp>
      <p:sp>
        <p:nvSpPr>
          <p:cNvPr id="72" name="TextBox 71">
            <a:extLst>
              <a:ext uri="{FF2B5EF4-FFF2-40B4-BE49-F238E27FC236}">
                <a16:creationId xmlns:a16="http://schemas.microsoft.com/office/drawing/2014/main" id="{6DD63D31-4744-0CF8-2E81-1C4DB46142C4}"/>
              </a:ext>
            </a:extLst>
          </p:cNvPr>
          <p:cNvSpPr txBox="1"/>
          <p:nvPr/>
        </p:nvSpPr>
        <p:spPr>
          <a:xfrm>
            <a:off x="3237866" y="1144759"/>
            <a:ext cx="2505685" cy="400110"/>
          </a:xfrm>
          <a:prstGeom prst="rect">
            <a:avLst/>
          </a:prstGeom>
          <a:noFill/>
        </p:spPr>
        <p:txBody>
          <a:bodyPr wrap="square" anchor="b">
            <a:spAutoFit/>
          </a:bodyPr>
          <a:lstStyle/>
          <a:p>
            <a:pPr>
              <a:spcBef>
                <a:spcPts val="600"/>
              </a:spcBef>
            </a:pPr>
            <a:r>
              <a:rPr lang="en-GB" sz="2800" baseline="-9000" dirty="0">
                <a:solidFill>
                  <a:schemeClr val="bg2">
                    <a:lumMod val="40000"/>
                    <a:lumOff val="60000"/>
                  </a:schemeClr>
                </a:solidFill>
                <a:effectLst>
                  <a:glow>
                    <a:schemeClr val="bg1"/>
                  </a:glow>
                </a:effectLst>
              </a:rPr>
              <a:t>🧑‍🦰</a:t>
            </a:r>
            <a:r>
              <a:rPr lang="en-GB" sz="2800" baseline="-17000" dirty="0">
                <a:solidFill>
                  <a:schemeClr val="bg2">
                    <a:lumMod val="40000"/>
                    <a:lumOff val="60000"/>
                  </a:schemeClr>
                </a:solidFill>
                <a:effectLst>
                  <a:glow>
                    <a:schemeClr val="bg1"/>
                  </a:glow>
                </a:effectLst>
              </a:rPr>
              <a:t> </a:t>
            </a:r>
            <a:r>
              <a:rPr lang="en-GB" sz="2000" dirty="0">
                <a:solidFill>
                  <a:schemeClr val="bg2">
                    <a:lumMod val="40000"/>
                    <a:lumOff val="60000"/>
                  </a:schemeClr>
                </a:solidFill>
                <a:effectLst>
                  <a:glow>
                    <a:schemeClr val="bg1"/>
                  </a:glow>
                </a:effectLst>
              </a:rPr>
              <a:t>User (buyer)</a:t>
            </a:r>
          </a:p>
        </p:txBody>
      </p:sp>
      <p:sp>
        <p:nvSpPr>
          <p:cNvPr id="73" name="TextBox 72">
            <a:extLst>
              <a:ext uri="{FF2B5EF4-FFF2-40B4-BE49-F238E27FC236}">
                <a16:creationId xmlns:a16="http://schemas.microsoft.com/office/drawing/2014/main" id="{3568B0E9-F08E-C20C-00CA-CA52BF6BBE53}"/>
              </a:ext>
            </a:extLst>
          </p:cNvPr>
          <p:cNvSpPr txBox="1"/>
          <p:nvPr/>
        </p:nvSpPr>
        <p:spPr>
          <a:xfrm>
            <a:off x="8084730" y="1142482"/>
            <a:ext cx="2505685" cy="400110"/>
          </a:xfrm>
          <a:prstGeom prst="rect">
            <a:avLst/>
          </a:prstGeom>
          <a:noFill/>
        </p:spPr>
        <p:txBody>
          <a:bodyPr wrap="square" anchor="b">
            <a:spAutoFit/>
          </a:bodyPr>
          <a:lstStyle/>
          <a:p>
            <a:pPr>
              <a:spcBef>
                <a:spcPts val="600"/>
              </a:spcBef>
            </a:pPr>
            <a:r>
              <a:rPr lang="en-GB" sz="2800" baseline="-11000" dirty="0">
                <a:solidFill>
                  <a:schemeClr val="bg2">
                    <a:lumMod val="40000"/>
                    <a:lumOff val="60000"/>
                  </a:schemeClr>
                </a:solidFill>
                <a:effectLst>
                  <a:glow>
                    <a:schemeClr val="bg1"/>
                  </a:glow>
                </a:effectLst>
              </a:rPr>
              <a:t>👥</a:t>
            </a:r>
            <a:r>
              <a:rPr lang="en-GB" sz="2800" baseline="-17000" dirty="0">
                <a:solidFill>
                  <a:schemeClr val="bg2">
                    <a:lumMod val="40000"/>
                    <a:lumOff val="60000"/>
                  </a:schemeClr>
                </a:solidFill>
                <a:effectLst>
                  <a:glow>
                    <a:schemeClr val="bg1"/>
                  </a:glow>
                </a:effectLst>
              </a:rPr>
              <a:t> </a:t>
            </a:r>
            <a:r>
              <a:rPr lang="en-GB" sz="2000" dirty="0">
                <a:solidFill>
                  <a:schemeClr val="bg2">
                    <a:lumMod val="40000"/>
                    <a:lumOff val="60000"/>
                  </a:schemeClr>
                </a:solidFill>
                <a:effectLst>
                  <a:glow>
                    <a:schemeClr val="bg1"/>
                  </a:glow>
                </a:effectLst>
              </a:rPr>
              <a:t>Company (seller)</a:t>
            </a:r>
          </a:p>
        </p:txBody>
      </p:sp>
      <p:grpSp>
        <p:nvGrpSpPr>
          <p:cNvPr id="3" name="Group 2">
            <a:extLst>
              <a:ext uri="{FF2B5EF4-FFF2-40B4-BE49-F238E27FC236}">
                <a16:creationId xmlns:a16="http://schemas.microsoft.com/office/drawing/2014/main" id="{FF9C9433-CF56-C1EF-C046-300E8E60946E}"/>
              </a:ext>
            </a:extLst>
          </p:cNvPr>
          <p:cNvGrpSpPr>
            <a:grpSpLocks noChangeAspect="1"/>
          </p:cNvGrpSpPr>
          <p:nvPr/>
        </p:nvGrpSpPr>
        <p:grpSpPr>
          <a:xfrm>
            <a:off x="2046671" y="3750772"/>
            <a:ext cx="300706" cy="298187"/>
            <a:chOff x="-782952" y="5279717"/>
            <a:chExt cx="558720" cy="554040"/>
          </a:xfrm>
        </p:grpSpPr>
        <p:sp>
          <p:nvSpPr>
            <p:cNvPr id="6" name="Freeform: Shape 74">
              <a:extLst>
                <a:ext uri="{FF2B5EF4-FFF2-40B4-BE49-F238E27FC236}">
                  <a16:creationId xmlns:a16="http://schemas.microsoft.com/office/drawing/2014/main" id="{3F7E1B2C-9C8C-C458-5A73-BCE8FE47A87D}"/>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1" name="Freeform: Shape 75">
              <a:extLst>
                <a:ext uri="{FF2B5EF4-FFF2-40B4-BE49-F238E27FC236}">
                  <a16:creationId xmlns:a16="http://schemas.microsoft.com/office/drawing/2014/main" id="{0D0A440B-0355-B5F2-A9A5-ABE8CEA95EB8}"/>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76">
              <a:extLst>
                <a:ext uri="{FF2B5EF4-FFF2-40B4-BE49-F238E27FC236}">
                  <a16:creationId xmlns:a16="http://schemas.microsoft.com/office/drawing/2014/main" id="{74DD33D6-C363-B8D1-DE66-5CBB76BF3A39}"/>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77">
              <a:extLst>
                <a:ext uri="{FF2B5EF4-FFF2-40B4-BE49-F238E27FC236}">
                  <a16:creationId xmlns:a16="http://schemas.microsoft.com/office/drawing/2014/main" id="{A51572CB-98AA-32B0-50B6-E5CB180C5415}"/>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78">
              <a:extLst>
                <a:ext uri="{FF2B5EF4-FFF2-40B4-BE49-F238E27FC236}">
                  <a16:creationId xmlns:a16="http://schemas.microsoft.com/office/drawing/2014/main" id="{6BF57414-546D-42AF-1C55-1A4360611A96}"/>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79">
              <a:extLst>
                <a:ext uri="{FF2B5EF4-FFF2-40B4-BE49-F238E27FC236}">
                  <a16:creationId xmlns:a16="http://schemas.microsoft.com/office/drawing/2014/main" id="{EE099D66-9F14-6AB5-9A31-910434B9B47A}"/>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0">
              <a:extLst>
                <a:ext uri="{FF2B5EF4-FFF2-40B4-BE49-F238E27FC236}">
                  <a16:creationId xmlns:a16="http://schemas.microsoft.com/office/drawing/2014/main" id="{3ACF1B0C-2FE0-F2BD-B30F-0538FFA99DFA}"/>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1">
              <a:extLst>
                <a:ext uri="{FF2B5EF4-FFF2-40B4-BE49-F238E27FC236}">
                  <a16:creationId xmlns:a16="http://schemas.microsoft.com/office/drawing/2014/main" id="{2AD83F15-9E9D-B6E2-8BB7-FF019FF6BE90}"/>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2">
              <a:extLst>
                <a:ext uri="{FF2B5EF4-FFF2-40B4-BE49-F238E27FC236}">
                  <a16:creationId xmlns:a16="http://schemas.microsoft.com/office/drawing/2014/main" id="{D2A05C2C-6784-F8EC-9565-787B6E6D6BB5}"/>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83">
              <a:extLst>
                <a:ext uri="{FF2B5EF4-FFF2-40B4-BE49-F238E27FC236}">
                  <a16:creationId xmlns:a16="http://schemas.microsoft.com/office/drawing/2014/main" id="{CDE2C8E8-25C8-D00F-AB3A-0B360AA63D33}"/>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84">
              <a:extLst>
                <a:ext uri="{FF2B5EF4-FFF2-40B4-BE49-F238E27FC236}">
                  <a16:creationId xmlns:a16="http://schemas.microsoft.com/office/drawing/2014/main" id="{90F4A6DB-5F95-22CC-4BB4-24E921BE41CE}"/>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85">
              <a:extLst>
                <a:ext uri="{FF2B5EF4-FFF2-40B4-BE49-F238E27FC236}">
                  <a16:creationId xmlns:a16="http://schemas.microsoft.com/office/drawing/2014/main" id="{1733CDC7-CD17-6202-56D2-5ABDFD610447}"/>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86">
              <a:extLst>
                <a:ext uri="{FF2B5EF4-FFF2-40B4-BE49-F238E27FC236}">
                  <a16:creationId xmlns:a16="http://schemas.microsoft.com/office/drawing/2014/main" id="{4EF5E52E-0751-0945-CD76-E3F15AEC4903}"/>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2" name="Freeform: Shape 87">
              <a:extLst>
                <a:ext uri="{FF2B5EF4-FFF2-40B4-BE49-F238E27FC236}">
                  <a16:creationId xmlns:a16="http://schemas.microsoft.com/office/drawing/2014/main" id="{4A2768A4-F583-E60D-FAB2-021FC8A8C819}"/>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3" name="Freeform: Shape 88">
              <a:extLst>
                <a:ext uri="{FF2B5EF4-FFF2-40B4-BE49-F238E27FC236}">
                  <a16:creationId xmlns:a16="http://schemas.microsoft.com/office/drawing/2014/main" id="{22D5A3D2-78A4-C547-157B-F53EEE95763D}"/>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4" name="Freeform: Shape 89">
              <a:extLst>
                <a:ext uri="{FF2B5EF4-FFF2-40B4-BE49-F238E27FC236}">
                  <a16:creationId xmlns:a16="http://schemas.microsoft.com/office/drawing/2014/main" id="{67DA102F-7E5D-B547-1EA6-9DEF7EE3539E}"/>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5" name="Freeform: Shape 90">
              <a:extLst>
                <a:ext uri="{FF2B5EF4-FFF2-40B4-BE49-F238E27FC236}">
                  <a16:creationId xmlns:a16="http://schemas.microsoft.com/office/drawing/2014/main" id="{30F1D606-3FC7-0252-5E3E-409D9AC1C0CD}"/>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6" name="Freeform: Shape 91">
              <a:extLst>
                <a:ext uri="{FF2B5EF4-FFF2-40B4-BE49-F238E27FC236}">
                  <a16:creationId xmlns:a16="http://schemas.microsoft.com/office/drawing/2014/main" id="{80AA2672-FCD5-7E3B-603B-EE1D06C77AAC}"/>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7" name="Freeform: Shape 92">
              <a:extLst>
                <a:ext uri="{FF2B5EF4-FFF2-40B4-BE49-F238E27FC236}">
                  <a16:creationId xmlns:a16="http://schemas.microsoft.com/office/drawing/2014/main" id="{B82B9CA2-7C4C-0810-D559-75F6C23EAD11}"/>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8" name="Freeform: Shape 93">
              <a:extLst>
                <a:ext uri="{FF2B5EF4-FFF2-40B4-BE49-F238E27FC236}">
                  <a16:creationId xmlns:a16="http://schemas.microsoft.com/office/drawing/2014/main" id="{6A8E05FD-A895-0F45-F9D7-9D0135C900BA}"/>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9" name="Group 38">
            <a:extLst>
              <a:ext uri="{FF2B5EF4-FFF2-40B4-BE49-F238E27FC236}">
                <a16:creationId xmlns:a16="http://schemas.microsoft.com/office/drawing/2014/main" id="{282A3139-0D1E-470C-4BD7-7552CAEE4415}"/>
              </a:ext>
            </a:extLst>
          </p:cNvPr>
          <p:cNvGrpSpPr>
            <a:grpSpLocks noChangeAspect="1"/>
          </p:cNvGrpSpPr>
          <p:nvPr/>
        </p:nvGrpSpPr>
        <p:grpSpPr>
          <a:xfrm>
            <a:off x="1626546" y="399914"/>
            <a:ext cx="369074" cy="237600"/>
            <a:chOff x="4348497" y="3025153"/>
            <a:chExt cx="661036" cy="425559"/>
          </a:xfrm>
        </p:grpSpPr>
        <p:sp>
          <p:nvSpPr>
            <p:cNvPr id="40" name="Freeform: Shape 34">
              <a:extLst>
                <a:ext uri="{FF2B5EF4-FFF2-40B4-BE49-F238E27FC236}">
                  <a16:creationId xmlns:a16="http://schemas.microsoft.com/office/drawing/2014/main" id="{C0A5D7B7-ED21-0149-A652-44DACCCD36DC}"/>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35">
              <a:extLst>
                <a:ext uri="{FF2B5EF4-FFF2-40B4-BE49-F238E27FC236}">
                  <a16:creationId xmlns:a16="http://schemas.microsoft.com/office/drawing/2014/main" id="{9C046698-B370-DD1F-F07C-38CF07072000}"/>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36">
              <a:extLst>
                <a:ext uri="{FF2B5EF4-FFF2-40B4-BE49-F238E27FC236}">
                  <a16:creationId xmlns:a16="http://schemas.microsoft.com/office/drawing/2014/main" id="{6B6D957B-3FB3-D7E5-C7E2-F068752B3900}"/>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37">
              <a:extLst>
                <a:ext uri="{FF2B5EF4-FFF2-40B4-BE49-F238E27FC236}">
                  <a16:creationId xmlns:a16="http://schemas.microsoft.com/office/drawing/2014/main" id="{7A563849-BD23-68A0-E52F-2EFE6A4235C7}"/>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38">
              <a:extLst>
                <a:ext uri="{FF2B5EF4-FFF2-40B4-BE49-F238E27FC236}">
                  <a16:creationId xmlns:a16="http://schemas.microsoft.com/office/drawing/2014/main" id="{121B71A1-BA05-4A80-9882-A1AC8F480154}"/>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39">
              <a:extLst>
                <a:ext uri="{FF2B5EF4-FFF2-40B4-BE49-F238E27FC236}">
                  <a16:creationId xmlns:a16="http://schemas.microsoft.com/office/drawing/2014/main" id="{F0AB867B-B7FD-5E43-EF0F-71BEA32942DC}"/>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0">
              <a:extLst>
                <a:ext uri="{FF2B5EF4-FFF2-40B4-BE49-F238E27FC236}">
                  <a16:creationId xmlns:a16="http://schemas.microsoft.com/office/drawing/2014/main" id="{A7572A9C-3EA3-9058-0BB1-5ACEC8B98587}"/>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1">
              <a:extLst>
                <a:ext uri="{FF2B5EF4-FFF2-40B4-BE49-F238E27FC236}">
                  <a16:creationId xmlns:a16="http://schemas.microsoft.com/office/drawing/2014/main" id="{EB9B75AC-5BC3-2275-BFC6-0FF02A0C97BA}"/>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42">
              <a:extLst>
                <a:ext uri="{FF2B5EF4-FFF2-40B4-BE49-F238E27FC236}">
                  <a16:creationId xmlns:a16="http://schemas.microsoft.com/office/drawing/2014/main" id="{C9FB06CD-071C-20D1-E906-FEAB6D25BD2D}"/>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43">
              <a:extLst>
                <a:ext uri="{FF2B5EF4-FFF2-40B4-BE49-F238E27FC236}">
                  <a16:creationId xmlns:a16="http://schemas.microsoft.com/office/drawing/2014/main" id="{7B19369D-3F47-7B4E-5265-32B0C7DFA99A}"/>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2" name="Freeform: Shape 44">
              <a:extLst>
                <a:ext uri="{FF2B5EF4-FFF2-40B4-BE49-F238E27FC236}">
                  <a16:creationId xmlns:a16="http://schemas.microsoft.com/office/drawing/2014/main" id="{34308F3D-E3A9-103E-D507-CC9E1E2322AC}"/>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3" name="Freeform: Shape 45">
              <a:extLst>
                <a:ext uri="{FF2B5EF4-FFF2-40B4-BE49-F238E27FC236}">
                  <a16:creationId xmlns:a16="http://schemas.microsoft.com/office/drawing/2014/main" id="{A29CD785-8BC2-C1F2-9420-31FAFA819147}"/>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4" name="Freeform: Shape 46">
              <a:extLst>
                <a:ext uri="{FF2B5EF4-FFF2-40B4-BE49-F238E27FC236}">
                  <a16:creationId xmlns:a16="http://schemas.microsoft.com/office/drawing/2014/main" id="{FEDEC59C-3BFA-5CF1-45B0-AF164E17A5ED}"/>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5" name="Freeform: Shape 47">
              <a:extLst>
                <a:ext uri="{FF2B5EF4-FFF2-40B4-BE49-F238E27FC236}">
                  <a16:creationId xmlns:a16="http://schemas.microsoft.com/office/drawing/2014/main" id="{A42E23C2-E294-9A86-39BA-437E6DE6C756}"/>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6" name="Freeform: Shape 48">
              <a:extLst>
                <a:ext uri="{FF2B5EF4-FFF2-40B4-BE49-F238E27FC236}">
                  <a16:creationId xmlns:a16="http://schemas.microsoft.com/office/drawing/2014/main" id="{1360D66E-92AB-213E-4576-4BC9F9B6CBC9}"/>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1" name="Freeform: Shape 49">
              <a:extLst>
                <a:ext uri="{FF2B5EF4-FFF2-40B4-BE49-F238E27FC236}">
                  <a16:creationId xmlns:a16="http://schemas.microsoft.com/office/drawing/2014/main" id="{19A7A854-C03A-92B3-A481-BE984DA9B2C9}"/>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4" name="Freeform: Shape 50">
              <a:extLst>
                <a:ext uri="{FF2B5EF4-FFF2-40B4-BE49-F238E27FC236}">
                  <a16:creationId xmlns:a16="http://schemas.microsoft.com/office/drawing/2014/main" id="{FDDEDF1D-F86F-C633-3199-08FC73D14F6F}"/>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5" name="Freeform: Shape 51">
              <a:extLst>
                <a:ext uri="{FF2B5EF4-FFF2-40B4-BE49-F238E27FC236}">
                  <a16:creationId xmlns:a16="http://schemas.microsoft.com/office/drawing/2014/main" id="{3A575F0E-48E4-F4C8-A9A6-F10DD494D5A0}"/>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6" name="Freeform: Shape 52">
              <a:extLst>
                <a:ext uri="{FF2B5EF4-FFF2-40B4-BE49-F238E27FC236}">
                  <a16:creationId xmlns:a16="http://schemas.microsoft.com/office/drawing/2014/main" id="{FF81365E-9965-834A-4FEA-E72DEB00A5DB}"/>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77" name="Picture 59">
            <a:extLst>
              <a:ext uri="{FF2B5EF4-FFF2-40B4-BE49-F238E27FC236}">
                <a16:creationId xmlns:a16="http://schemas.microsoft.com/office/drawing/2014/main" id="{EC8E25B2-510A-AC2F-DA75-94B3106DFA44}"/>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25284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The forces</a:t>
            </a: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8519622" y="1601288"/>
            <a:ext cx="3590039" cy="235449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3600" b="1" dirty="0">
                <a:solidFill>
                  <a:srgbClr val="00B0F0"/>
                </a:solidFill>
              </a:rPr>
              <a:t>Cognifying</a:t>
            </a:r>
            <a:endParaRPr lang="en-US" sz="3600" dirty="0"/>
          </a:p>
          <a:p>
            <a:pPr marL="0" indent="0">
              <a:lnSpc>
                <a:spcPct val="100000"/>
              </a:lnSpc>
              <a:spcAft>
                <a:spcPts val="600"/>
              </a:spcAft>
              <a:buNone/>
            </a:pPr>
            <a:r>
              <a:rPr lang="en-US" sz="3200" dirty="0"/>
              <a:t> • Becoming</a:t>
            </a:r>
          </a:p>
          <a:p>
            <a:pPr marL="0"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Interacting</a:t>
            </a:r>
          </a:p>
          <a:p>
            <a:pPr marL="0" indent="0">
              <a:lnSpc>
                <a:spcPct val="100000"/>
              </a:lnSpc>
              <a:spcAft>
                <a:spcPts val="600"/>
              </a:spcAft>
              <a:buNone/>
            </a:pPr>
            <a:r>
              <a:rPr lang="en-US" sz="3200" dirty="0"/>
              <a:t> • Filtering</a:t>
            </a:r>
          </a:p>
        </p:txBody>
      </p:sp>
      <p:sp>
        <p:nvSpPr>
          <p:cNvPr id="3" name="Content Placeholder 2">
            <a:extLst>
              <a:ext uri="{FF2B5EF4-FFF2-40B4-BE49-F238E27FC236}">
                <a16:creationId xmlns:a16="http://schemas.microsoft.com/office/drawing/2014/main" id="{D1043344-E7E9-1FB9-D6AB-73C906DB09DA}"/>
              </a:ext>
            </a:extLst>
          </p:cNvPr>
          <p:cNvSpPr txBox="1">
            <a:spLocks/>
          </p:cNvSpPr>
          <p:nvPr/>
        </p:nvSpPr>
        <p:spPr>
          <a:xfrm>
            <a:off x="4790760" y="1601288"/>
            <a:ext cx="3590039" cy="235449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3600" b="1" dirty="0">
                <a:solidFill>
                  <a:schemeClr val="accent4">
                    <a:lumMod val="60000"/>
                    <a:lumOff val="40000"/>
                  </a:schemeClr>
                </a:solidFill>
              </a:rPr>
              <a:t>Screening</a:t>
            </a:r>
            <a:endParaRPr lang="en-US" sz="3600" dirty="0">
              <a:solidFill>
                <a:schemeClr val="accent4">
                  <a:lumMod val="60000"/>
                  <a:lumOff val="40000"/>
                </a:schemeClr>
              </a:solidFill>
            </a:endParaRPr>
          </a:p>
          <a:p>
            <a:pPr marL="0"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Questioning</a:t>
            </a:r>
          </a:p>
          <a:p>
            <a:pPr marL="0" indent="0">
              <a:lnSpc>
                <a:spcPct val="100000"/>
              </a:lnSpc>
              <a:spcAft>
                <a:spcPts val="600"/>
              </a:spcAft>
              <a:buNone/>
            </a:pPr>
            <a:r>
              <a:rPr lang="en-US" sz="3200" dirty="0"/>
              <a:t> • Remixing</a:t>
            </a:r>
          </a:p>
          <a:p>
            <a:pPr marL="0" indent="0">
              <a:lnSpc>
                <a:spcPct val="100000"/>
              </a:lnSpc>
              <a:spcAft>
                <a:spcPts val="600"/>
              </a:spcAft>
              <a:buNone/>
            </a:pPr>
            <a:r>
              <a:rPr lang="en-US" sz="3200" dirty="0"/>
              <a:t> • Flowing</a:t>
            </a:r>
          </a:p>
        </p:txBody>
      </p:sp>
      <p:sp>
        <p:nvSpPr>
          <p:cNvPr id="4" name="Content Placeholder 2">
            <a:extLst>
              <a:ext uri="{FF2B5EF4-FFF2-40B4-BE49-F238E27FC236}">
                <a16:creationId xmlns:a16="http://schemas.microsoft.com/office/drawing/2014/main" id="{B38F87BC-74C3-7CD8-1666-64E7B6BC0B1E}"/>
              </a:ext>
            </a:extLst>
          </p:cNvPr>
          <p:cNvSpPr txBox="1">
            <a:spLocks/>
          </p:cNvSpPr>
          <p:nvPr/>
        </p:nvSpPr>
        <p:spPr>
          <a:xfrm>
            <a:off x="1071763" y="1601288"/>
            <a:ext cx="3639735" cy="235449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46037" indent="0">
              <a:lnSpc>
                <a:spcPct val="100000"/>
              </a:lnSpc>
              <a:spcAft>
                <a:spcPts val="600"/>
              </a:spcAft>
              <a:buNone/>
            </a:pPr>
            <a:r>
              <a:rPr lang="en-US" sz="3600" b="1" dirty="0">
                <a:solidFill>
                  <a:schemeClr val="accent3"/>
                </a:solidFill>
              </a:rPr>
              <a:t>Sharing</a:t>
            </a:r>
            <a:endParaRPr lang="en-US" sz="3600" dirty="0">
              <a:ln w="0"/>
              <a:effectLst>
                <a:outerShdw blurRad="38100" dist="19050" dir="2700000" algn="tl" rotWithShape="0">
                  <a:schemeClr val="dk1">
                    <a:alpha val="40000"/>
                  </a:schemeClr>
                </a:outerShdw>
              </a:effectLst>
            </a:endParaRPr>
          </a:p>
          <a:p>
            <a:pPr marL="46037"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Tracking</a:t>
            </a:r>
          </a:p>
          <a:p>
            <a:pPr marL="46037" indent="0">
              <a:lnSpc>
                <a:spcPct val="100000"/>
              </a:lnSpc>
              <a:spcAft>
                <a:spcPts val="600"/>
              </a:spcAft>
              <a:buNone/>
            </a:pPr>
            <a:r>
              <a:rPr lang="en-US" sz="3200" dirty="0"/>
              <a:t> • Accessing</a:t>
            </a:r>
            <a:endParaRPr lang="en-US" sz="3200" dirty="0">
              <a:ln w="0"/>
              <a:effectLst>
                <a:outerShdw blurRad="38100" dist="19050" dir="2700000" algn="tl" rotWithShape="0">
                  <a:schemeClr val="dk1">
                    <a:alpha val="40000"/>
                  </a:schemeClr>
                </a:outerShdw>
              </a:effectLst>
            </a:endParaRPr>
          </a:p>
          <a:p>
            <a:pPr marL="46037"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Beginning</a:t>
            </a:r>
          </a:p>
        </p:txBody>
      </p:sp>
      <p:grpSp>
        <p:nvGrpSpPr>
          <p:cNvPr id="8" name="Group 7">
            <a:extLst>
              <a:ext uri="{FF2B5EF4-FFF2-40B4-BE49-F238E27FC236}">
                <a16:creationId xmlns:a16="http://schemas.microsoft.com/office/drawing/2014/main" id="{84E408B3-C2D9-2448-1A46-5DC47E65009D}"/>
              </a:ext>
            </a:extLst>
          </p:cNvPr>
          <p:cNvGrpSpPr/>
          <p:nvPr/>
        </p:nvGrpSpPr>
        <p:grpSpPr>
          <a:xfrm>
            <a:off x="5343896" y="5210460"/>
            <a:ext cx="6577470" cy="1361655"/>
            <a:chOff x="2103183" y="2966466"/>
            <a:chExt cx="9079813" cy="1361655"/>
          </a:xfrm>
        </p:grpSpPr>
        <p:sp>
          <p:nvSpPr>
            <p:cNvPr id="13" name="Rectangle 12">
              <a:extLst>
                <a:ext uri="{FF2B5EF4-FFF2-40B4-BE49-F238E27FC236}">
                  <a16:creationId xmlns:a16="http://schemas.microsoft.com/office/drawing/2014/main" id="{86A3F895-2816-0537-21A6-964A44D80672}"/>
                </a:ext>
              </a:extLst>
            </p:cNvPr>
            <p:cNvSpPr/>
            <p:nvPr/>
          </p:nvSpPr>
          <p:spPr>
            <a:xfrm>
              <a:off x="2103183" y="2966466"/>
              <a:ext cx="9079813" cy="1361655"/>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r>
                <a:rPr lang="en-GB" sz="3200" dirty="0">
                  <a:solidFill>
                    <a:schemeClr val="bg1"/>
                  </a:solidFill>
                </a:rPr>
                <a:t>    What’s taking us so long?</a:t>
              </a:r>
            </a:p>
          </p:txBody>
        </p:sp>
        <p:sp>
          <p:nvSpPr>
            <p:cNvPr id="14" name="TextBox 13">
              <a:extLst>
                <a:ext uri="{FF2B5EF4-FFF2-40B4-BE49-F238E27FC236}">
                  <a16:creationId xmlns:a16="http://schemas.microsoft.com/office/drawing/2014/main" id="{9DC46D28-A5AA-4FD7-CE5C-9C307A4A37AB}"/>
                </a:ext>
              </a:extLst>
            </p:cNvPr>
            <p:cNvSpPr txBox="1"/>
            <p:nvPr/>
          </p:nvSpPr>
          <p:spPr>
            <a:xfrm>
              <a:off x="9586417" y="3312458"/>
              <a:ext cx="898198" cy="1015663"/>
            </a:xfrm>
            <a:prstGeom prst="rect">
              <a:avLst/>
            </a:prstGeom>
            <a:noFill/>
          </p:spPr>
          <p:txBody>
            <a:bodyPr wrap="square">
              <a:spAutoFit/>
            </a:bodyPr>
            <a:lstStyle/>
            <a:p>
              <a:r>
                <a:rPr lang="en-GB" sz="6000" dirty="0"/>
                <a:t>🤔</a:t>
              </a:r>
            </a:p>
          </p:txBody>
        </p:sp>
      </p:grpSp>
      <p:grpSp>
        <p:nvGrpSpPr>
          <p:cNvPr id="2" name="Group 1">
            <a:extLst>
              <a:ext uri="{FF2B5EF4-FFF2-40B4-BE49-F238E27FC236}">
                <a16:creationId xmlns:a16="http://schemas.microsoft.com/office/drawing/2014/main" id="{26407024-1310-8EAB-3867-B661995A45F9}"/>
              </a:ext>
            </a:extLst>
          </p:cNvPr>
          <p:cNvGrpSpPr>
            <a:grpSpLocks noChangeAspect="1"/>
          </p:cNvGrpSpPr>
          <p:nvPr/>
        </p:nvGrpSpPr>
        <p:grpSpPr>
          <a:xfrm>
            <a:off x="11056395" y="1723448"/>
            <a:ext cx="435600" cy="431950"/>
            <a:chOff x="-782952" y="5279717"/>
            <a:chExt cx="558720" cy="554040"/>
          </a:xfrm>
        </p:grpSpPr>
        <p:sp>
          <p:nvSpPr>
            <p:cNvPr id="5" name="Freeform: Shape 74">
              <a:extLst>
                <a:ext uri="{FF2B5EF4-FFF2-40B4-BE49-F238E27FC236}">
                  <a16:creationId xmlns:a16="http://schemas.microsoft.com/office/drawing/2014/main" id="{75785603-7B79-3083-12ED-817221E387E0}"/>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 name="Freeform: Shape 75">
              <a:extLst>
                <a:ext uri="{FF2B5EF4-FFF2-40B4-BE49-F238E27FC236}">
                  <a16:creationId xmlns:a16="http://schemas.microsoft.com/office/drawing/2014/main" id="{14CBBB13-0473-DC5A-AB46-10F69F27BD5C}"/>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9" name="Freeform: Shape 76">
              <a:extLst>
                <a:ext uri="{FF2B5EF4-FFF2-40B4-BE49-F238E27FC236}">
                  <a16:creationId xmlns:a16="http://schemas.microsoft.com/office/drawing/2014/main" id="{3C75811D-621E-24D5-A57B-D8EB11B10761}"/>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1" name="Freeform: Shape 77">
              <a:extLst>
                <a:ext uri="{FF2B5EF4-FFF2-40B4-BE49-F238E27FC236}">
                  <a16:creationId xmlns:a16="http://schemas.microsoft.com/office/drawing/2014/main" id="{CE394080-1A4B-334A-047D-36A024DBBCAE}"/>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 name="Freeform: Shape 78">
              <a:extLst>
                <a:ext uri="{FF2B5EF4-FFF2-40B4-BE49-F238E27FC236}">
                  <a16:creationId xmlns:a16="http://schemas.microsoft.com/office/drawing/2014/main" id="{D92E4922-F1C8-D6AF-FBF8-40CD72A9D019}"/>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5" name="Freeform: Shape 79">
              <a:extLst>
                <a:ext uri="{FF2B5EF4-FFF2-40B4-BE49-F238E27FC236}">
                  <a16:creationId xmlns:a16="http://schemas.microsoft.com/office/drawing/2014/main" id="{34F2613E-C98B-1749-7692-5FDC5067BFC6}"/>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6" name="Freeform: Shape 80">
              <a:extLst>
                <a:ext uri="{FF2B5EF4-FFF2-40B4-BE49-F238E27FC236}">
                  <a16:creationId xmlns:a16="http://schemas.microsoft.com/office/drawing/2014/main" id="{CEFEEA8F-8B53-4EB1-870A-2E8E73F89D4B}"/>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7" name="Freeform: Shape 81">
              <a:extLst>
                <a:ext uri="{FF2B5EF4-FFF2-40B4-BE49-F238E27FC236}">
                  <a16:creationId xmlns:a16="http://schemas.microsoft.com/office/drawing/2014/main" id="{B9D1D713-8798-C358-8386-FD4DB939439D}"/>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8" name="Freeform: Shape 82">
              <a:extLst>
                <a:ext uri="{FF2B5EF4-FFF2-40B4-BE49-F238E27FC236}">
                  <a16:creationId xmlns:a16="http://schemas.microsoft.com/office/drawing/2014/main" id="{2AE72F25-161A-E228-C542-BE87A1B87AB2}"/>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9" name="Freeform: Shape 83">
              <a:extLst>
                <a:ext uri="{FF2B5EF4-FFF2-40B4-BE49-F238E27FC236}">
                  <a16:creationId xmlns:a16="http://schemas.microsoft.com/office/drawing/2014/main" id="{D9DBFB68-B061-768A-7AE6-9FFFAD532113}"/>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 name="Freeform: Shape 84">
              <a:extLst>
                <a:ext uri="{FF2B5EF4-FFF2-40B4-BE49-F238E27FC236}">
                  <a16:creationId xmlns:a16="http://schemas.microsoft.com/office/drawing/2014/main" id="{F2F8862D-B2C9-088C-D3A7-88D509F2FF9C}"/>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1" name="Freeform: Shape 85">
              <a:extLst>
                <a:ext uri="{FF2B5EF4-FFF2-40B4-BE49-F238E27FC236}">
                  <a16:creationId xmlns:a16="http://schemas.microsoft.com/office/drawing/2014/main" id="{91DFBFFF-FAE3-926C-470E-2F6E6B5FC35B}"/>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90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22" name="Freeform: Shape 86">
              <a:extLst>
                <a:ext uri="{FF2B5EF4-FFF2-40B4-BE49-F238E27FC236}">
                  <a16:creationId xmlns:a16="http://schemas.microsoft.com/office/drawing/2014/main" id="{34805F75-E8AD-1D98-BB47-E02683F8E848}"/>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3" name="Freeform: Shape 87">
              <a:extLst>
                <a:ext uri="{FF2B5EF4-FFF2-40B4-BE49-F238E27FC236}">
                  <a16:creationId xmlns:a16="http://schemas.microsoft.com/office/drawing/2014/main" id="{CDEA1E79-5051-4743-29DB-8879B4E28873}"/>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4" name="Freeform: Shape 88">
              <a:extLst>
                <a:ext uri="{FF2B5EF4-FFF2-40B4-BE49-F238E27FC236}">
                  <a16:creationId xmlns:a16="http://schemas.microsoft.com/office/drawing/2014/main" id="{C28E38BF-05A8-C890-ADF4-7F67F10AA148}"/>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5" name="Freeform: Shape 89">
              <a:extLst>
                <a:ext uri="{FF2B5EF4-FFF2-40B4-BE49-F238E27FC236}">
                  <a16:creationId xmlns:a16="http://schemas.microsoft.com/office/drawing/2014/main" id="{AA5E6CC5-10A2-682C-B2D7-0DFE794FC8CC}"/>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6" name="Freeform: Shape 90">
              <a:extLst>
                <a:ext uri="{FF2B5EF4-FFF2-40B4-BE49-F238E27FC236}">
                  <a16:creationId xmlns:a16="http://schemas.microsoft.com/office/drawing/2014/main" id="{E29ED894-C018-6823-9530-B9C67E5D21E7}"/>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7" name="Freeform: Shape 91">
              <a:extLst>
                <a:ext uri="{FF2B5EF4-FFF2-40B4-BE49-F238E27FC236}">
                  <a16:creationId xmlns:a16="http://schemas.microsoft.com/office/drawing/2014/main" id="{E542D9A8-2926-21FE-D061-E15784D7A4A3}"/>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8" name="Freeform: Shape 92">
              <a:extLst>
                <a:ext uri="{FF2B5EF4-FFF2-40B4-BE49-F238E27FC236}">
                  <a16:creationId xmlns:a16="http://schemas.microsoft.com/office/drawing/2014/main" id="{1D1D60F2-B1BD-50A7-843A-B6F8B72630F5}"/>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9" name="Freeform: Shape 93">
              <a:extLst>
                <a:ext uri="{FF2B5EF4-FFF2-40B4-BE49-F238E27FC236}">
                  <a16:creationId xmlns:a16="http://schemas.microsoft.com/office/drawing/2014/main" id="{9D8DFBB7-37ED-C54D-37DE-C9E0B4CB5B99}"/>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grpSp>
      <p:pic>
        <p:nvPicPr>
          <p:cNvPr id="30" name="Picture 59">
            <a:extLst>
              <a:ext uri="{FF2B5EF4-FFF2-40B4-BE49-F238E27FC236}">
                <a16:creationId xmlns:a16="http://schemas.microsoft.com/office/drawing/2014/main" id="{69E1B771-7763-2667-4870-148CE66B2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8779" y="1705423"/>
            <a:ext cx="351736"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a:extLst>
              <a:ext uri="{FF2B5EF4-FFF2-40B4-BE49-F238E27FC236}">
                <a16:creationId xmlns:a16="http://schemas.microsoft.com/office/drawing/2014/main" id="{1A3CAB49-8999-4AB0-778B-2F5CEAD97417}"/>
              </a:ext>
            </a:extLst>
          </p:cNvPr>
          <p:cNvGrpSpPr>
            <a:grpSpLocks noChangeAspect="1"/>
          </p:cNvGrpSpPr>
          <p:nvPr/>
        </p:nvGrpSpPr>
        <p:grpSpPr>
          <a:xfrm>
            <a:off x="2984148" y="1703923"/>
            <a:ext cx="671043" cy="432000"/>
            <a:chOff x="4348497" y="3025153"/>
            <a:chExt cx="661036" cy="425559"/>
          </a:xfrm>
        </p:grpSpPr>
        <p:sp>
          <p:nvSpPr>
            <p:cNvPr id="52" name="Freeform: Shape 34">
              <a:extLst>
                <a:ext uri="{FF2B5EF4-FFF2-40B4-BE49-F238E27FC236}">
                  <a16:creationId xmlns:a16="http://schemas.microsoft.com/office/drawing/2014/main" id="{D664260E-6E23-1A1F-CDBE-B17FFECED46D}"/>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3" name="Freeform: Shape 35">
              <a:extLst>
                <a:ext uri="{FF2B5EF4-FFF2-40B4-BE49-F238E27FC236}">
                  <a16:creationId xmlns:a16="http://schemas.microsoft.com/office/drawing/2014/main" id="{238B782C-B3B3-5637-68AA-F59A592E2724}"/>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4" name="Freeform: Shape 36">
              <a:extLst>
                <a:ext uri="{FF2B5EF4-FFF2-40B4-BE49-F238E27FC236}">
                  <a16:creationId xmlns:a16="http://schemas.microsoft.com/office/drawing/2014/main" id="{1F765829-3F10-9F2C-E737-9F2A291A4F4D}"/>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5" name="Freeform: Shape 37">
              <a:extLst>
                <a:ext uri="{FF2B5EF4-FFF2-40B4-BE49-F238E27FC236}">
                  <a16:creationId xmlns:a16="http://schemas.microsoft.com/office/drawing/2014/main" id="{F2AF085C-CD7D-B896-4419-DEA59ACD7B24}"/>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6" name="Freeform: Shape 38">
              <a:extLst>
                <a:ext uri="{FF2B5EF4-FFF2-40B4-BE49-F238E27FC236}">
                  <a16:creationId xmlns:a16="http://schemas.microsoft.com/office/drawing/2014/main" id="{5CD45A05-17AA-60F1-9489-7D97E073CBF7}"/>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7" name="Freeform: Shape 39">
              <a:extLst>
                <a:ext uri="{FF2B5EF4-FFF2-40B4-BE49-F238E27FC236}">
                  <a16:creationId xmlns:a16="http://schemas.microsoft.com/office/drawing/2014/main" id="{932FC9A5-C1B2-A929-3398-14AA315F6F01}"/>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8" name="Freeform: Shape 40">
              <a:extLst>
                <a:ext uri="{FF2B5EF4-FFF2-40B4-BE49-F238E27FC236}">
                  <a16:creationId xmlns:a16="http://schemas.microsoft.com/office/drawing/2014/main" id="{77C23499-3152-A0B0-C73E-88D9D1012F80}"/>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9" name="Freeform: Shape 41">
              <a:extLst>
                <a:ext uri="{FF2B5EF4-FFF2-40B4-BE49-F238E27FC236}">
                  <a16:creationId xmlns:a16="http://schemas.microsoft.com/office/drawing/2014/main" id="{C81DC4F1-4070-0FE9-4C58-4BAB2FFA7F2D}"/>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0" name="Freeform: Shape 42">
              <a:extLst>
                <a:ext uri="{FF2B5EF4-FFF2-40B4-BE49-F238E27FC236}">
                  <a16:creationId xmlns:a16="http://schemas.microsoft.com/office/drawing/2014/main" id="{68E382EF-AD29-6B38-812E-00B763CBBEBB}"/>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1" name="Freeform: Shape 43">
              <a:extLst>
                <a:ext uri="{FF2B5EF4-FFF2-40B4-BE49-F238E27FC236}">
                  <a16:creationId xmlns:a16="http://schemas.microsoft.com/office/drawing/2014/main" id="{2A4B7704-CC27-456C-7226-417A3EFD3066}"/>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2" name="Freeform: Shape 44">
              <a:extLst>
                <a:ext uri="{FF2B5EF4-FFF2-40B4-BE49-F238E27FC236}">
                  <a16:creationId xmlns:a16="http://schemas.microsoft.com/office/drawing/2014/main" id="{3D02B3B2-27A8-7DF9-2935-400CAE365C29}"/>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3" name="Freeform: Shape 45">
              <a:extLst>
                <a:ext uri="{FF2B5EF4-FFF2-40B4-BE49-F238E27FC236}">
                  <a16:creationId xmlns:a16="http://schemas.microsoft.com/office/drawing/2014/main" id="{5C4E3E10-6AD9-609F-F7A7-095E57DA398E}"/>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4" name="Freeform: Shape 46">
              <a:extLst>
                <a:ext uri="{FF2B5EF4-FFF2-40B4-BE49-F238E27FC236}">
                  <a16:creationId xmlns:a16="http://schemas.microsoft.com/office/drawing/2014/main" id="{016CF0F3-16D0-1983-B656-A23DC7F1C467}"/>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5" name="Freeform: Shape 47">
              <a:extLst>
                <a:ext uri="{FF2B5EF4-FFF2-40B4-BE49-F238E27FC236}">
                  <a16:creationId xmlns:a16="http://schemas.microsoft.com/office/drawing/2014/main" id="{14423094-994F-CE54-37E5-550BD63A0712}"/>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6" name="Freeform: Shape 48">
              <a:extLst>
                <a:ext uri="{FF2B5EF4-FFF2-40B4-BE49-F238E27FC236}">
                  <a16:creationId xmlns:a16="http://schemas.microsoft.com/office/drawing/2014/main" id="{FD3BC479-AB37-8FE1-8A5A-B516C16AD3F9}"/>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7" name="Freeform: Shape 49">
              <a:extLst>
                <a:ext uri="{FF2B5EF4-FFF2-40B4-BE49-F238E27FC236}">
                  <a16:creationId xmlns:a16="http://schemas.microsoft.com/office/drawing/2014/main" id="{9046BFAA-DA4C-BC82-B25F-33C2DABAA6B0}"/>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8" name="Freeform: Shape 50">
              <a:extLst>
                <a:ext uri="{FF2B5EF4-FFF2-40B4-BE49-F238E27FC236}">
                  <a16:creationId xmlns:a16="http://schemas.microsoft.com/office/drawing/2014/main" id="{3B57796A-152D-778C-FCCA-38537A65AA78}"/>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9" name="Freeform: Shape 51">
              <a:extLst>
                <a:ext uri="{FF2B5EF4-FFF2-40B4-BE49-F238E27FC236}">
                  <a16:creationId xmlns:a16="http://schemas.microsoft.com/office/drawing/2014/main" id="{E8AC5016-C3C5-35EF-03ED-C53B71197477}"/>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70" name="Freeform: Shape 52">
              <a:extLst>
                <a:ext uri="{FF2B5EF4-FFF2-40B4-BE49-F238E27FC236}">
                  <a16:creationId xmlns:a16="http://schemas.microsoft.com/office/drawing/2014/main" id="{14910AA8-B268-778A-745E-9C538A065CE8}"/>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spTree>
    <p:extLst>
      <p:ext uri="{BB962C8B-B14F-4D97-AF65-F5344CB8AC3E}">
        <p14:creationId xmlns:p14="http://schemas.microsoft.com/office/powerpoint/2010/main" val="92777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decel="100000" fill="hold" grpId="1" nodeType="withEffect">
                                  <p:stCondLst>
                                    <p:cond delay="0"/>
                                  </p:stCondLst>
                                  <p:childTnLst>
                                    <p:animMotion origin="layout" path="M 6.25E-7 -2.59259E-6 L 0.00846 -2.59259E-6 " pathEditMode="relative" rAng="0" ptsTypes="AA">
                                      <p:cBhvr>
                                        <p:cTn id="9" dur="500" spd="-100000" fill="hold"/>
                                        <p:tgtEl>
                                          <p:spTgt spid="4"/>
                                        </p:tgtEl>
                                        <p:attrNameLst>
                                          <p:attrName>ppt_x</p:attrName>
                                          <p:attrName>ppt_y</p:attrName>
                                        </p:attrNameLst>
                                      </p:cBhvr>
                                      <p:rCtr x="417" y="0"/>
                                    </p:animMotion>
                                  </p:childTnLst>
                                </p:cTn>
                              </p:par>
                              <p:par>
                                <p:cTn id="10" presetID="10" presetClass="entr" presetSubtype="0"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35" presetClass="path" presetSubtype="0" decel="100000" fill="hold" grpId="1" nodeType="withEffect">
                                  <p:stCondLst>
                                    <p:cond delay="0"/>
                                  </p:stCondLst>
                                  <p:childTnLst>
                                    <p:animMotion origin="layout" path="M -4.16667E-6 -2.59259E-6 L 0.00847 -2.59259E-6 " pathEditMode="relative" rAng="0" ptsTypes="AA">
                                      <p:cBhvr>
                                        <p:cTn id="18" dur="500" spd="-100000" fill="hold"/>
                                        <p:tgtEl>
                                          <p:spTgt spid="3"/>
                                        </p:tgtEl>
                                        <p:attrNameLst>
                                          <p:attrName>ppt_x</p:attrName>
                                          <p:attrName>ppt_y</p:attrName>
                                        </p:attrNameLst>
                                      </p:cBhvr>
                                      <p:rCtr x="417" y="0"/>
                                    </p:animMotion>
                                  </p:childTnLst>
                                </p:cTn>
                              </p:par>
                              <p:par>
                                <p:cTn id="19" presetID="10"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35" presetClass="path" presetSubtype="0" decel="100000" fill="hold" grpId="1" nodeType="withEffect">
                                  <p:stCondLst>
                                    <p:cond delay="0"/>
                                  </p:stCondLst>
                                  <p:childTnLst>
                                    <p:animMotion origin="layout" path="M -3.54167E-6 -2.59259E-6 L 0.00847 -2.59259E-6 " pathEditMode="relative" rAng="0" ptsTypes="AA">
                                      <p:cBhvr>
                                        <p:cTn id="27" dur="500" spd="-100000" fill="hold"/>
                                        <p:tgtEl>
                                          <p:spTgt spid="10"/>
                                        </p:tgtEl>
                                        <p:attrNameLst>
                                          <p:attrName>ppt_x</p:attrName>
                                          <p:attrName>ppt_y</p:attrName>
                                        </p:attrNameLst>
                                      </p:cBhvr>
                                      <p:rCtr x="417" y="0"/>
                                    </p:animMotion>
                                  </p:childTnLst>
                                </p:cTn>
                              </p:par>
                              <p:par>
                                <p:cTn id="28" presetID="10"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 grpId="0"/>
      <p:bldP spid="3" grpId="1"/>
      <p:bldP spid="4" grpId="0"/>
      <p:bldP spid="4" grpId="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3A8D415-BF70-2DCC-A431-B495FE67AB50}"/>
              </a:ext>
            </a:extLst>
          </p:cNvPr>
          <p:cNvSpPr/>
          <p:nvPr/>
        </p:nvSpPr>
        <p:spPr>
          <a:xfrm>
            <a:off x="8230585" y="1612204"/>
            <a:ext cx="3490354" cy="4230455"/>
          </a:xfrm>
          <a:prstGeom prst="rect">
            <a:avLst/>
          </a:prstGeom>
          <a:no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69" name="Rectangle 68">
            <a:extLst>
              <a:ext uri="{FF2B5EF4-FFF2-40B4-BE49-F238E27FC236}">
                <a16:creationId xmlns:a16="http://schemas.microsoft.com/office/drawing/2014/main" id="{F55A2B4A-1E6F-F134-E998-32629D487114}"/>
              </a:ext>
            </a:extLst>
          </p:cNvPr>
          <p:cNvSpPr/>
          <p:nvPr/>
        </p:nvSpPr>
        <p:spPr>
          <a:xfrm>
            <a:off x="3356211" y="1612205"/>
            <a:ext cx="3577647" cy="4230455"/>
          </a:xfrm>
          <a:prstGeom prst="rect">
            <a:avLst/>
          </a:prstGeom>
          <a:no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b="1" dirty="0">
                <a:solidFill>
                  <a:schemeClr val="accent6"/>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a:t>
            </a: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Paying</a:t>
            </a:r>
          </a:p>
        </p:txBody>
      </p:sp>
      <p:grpSp>
        <p:nvGrpSpPr>
          <p:cNvPr id="16" name="Group 15">
            <a:extLst>
              <a:ext uri="{FF2B5EF4-FFF2-40B4-BE49-F238E27FC236}">
                <a16:creationId xmlns:a16="http://schemas.microsoft.com/office/drawing/2014/main" id="{17329AB5-1770-F737-E2FB-90EE8C47CCDE}"/>
              </a:ext>
            </a:extLst>
          </p:cNvPr>
          <p:cNvGrpSpPr/>
          <p:nvPr/>
        </p:nvGrpSpPr>
        <p:grpSpPr>
          <a:xfrm>
            <a:off x="4372070" y="4142831"/>
            <a:ext cx="2250043" cy="1014729"/>
            <a:chOff x="3355998" y="1343225"/>
            <a:chExt cx="2250043" cy="1014729"/>
          </a:xfrm>
        </p:grpSpPr>
        <p:sp>
          <p:nvSpPr>
            <p:cNvPr id="4" name="Rectangle 3">
              <a:extLst>
                <a:ext uri="{FF2B5EF4-FFF2-40B4-BE49-F238E27FC236}">
                  <a16:creationId xmlns:a16="http://schemas.microsoft.com/office/drawing/2014/main" id="{EAE36DFA-5B98-FF38-07D3-F61EDAE0D3DE}"/>
                </a:ext>
              </a:extLst>
            </p:cNvPr>
            <p:cNvSpPr/>
            <p:nvPr/>
          </p:nvSpPr>
          <p:spPr>
            <a:xfrm>
              <a:off x="3460415" y="1706525"/>
              <a:ext cx="206796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Payer</a:t>
              </a:r>
            </a:p>
          </p:txBody>
        </p:sp>
        <p:sp>
          <p:nvSpPr>
            <p:cNvPr id="5" name="Rectangle 4">
              <a:extLst>
                <a:ext uri="{FF2B5EF4-FFF2-40B4-BE49-F238E27FC236}">
                  <a16:creationId xmlns:a16="http://schemas.microsoft.com/office/drawing/2014/main" id="{7577623C-241E-B472-EE4E-3E60FB486A6B}"/>
                </a:ext>
              </a:extLst>
            </p:cNvPr>
            <p:cNvSpPr/>
            <p:nvPr/>
          </p:nvSpPr>
          <p:spPr>
            <a:xfrm>
              <a:off x="3355998" y="1343225"/>
              <a:ext cx="2250043"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82800" tIns="36000" rIns="72000"/>
            <a:lstStyle/>
            <a:p>
              <a:pPr eaLnBrk="1" fontAlgn="auto" hangingPunct="1">
                <a:spcBef>
                  <a:spcPts val="0"/>
                </a:spcBef>
                <a:spcAft>
                  <a:spcPts val="0"/>
                </a:spcAft>
                <a:defRPr/>
              </a:pPr>
              <a:r>
                <a:rPr lang="en-GB" sz="2800" baseline="-11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Vault</a:t>
              </a:r>
            </a:p>
          </p:txBody>
        </p:sp>
      </p:grpSp>
      <p:grpSp>
        <p:nvGrpSpPr>
          <p:cNvPr id="15" name="Group 14">
            <a:extLst>
              <a:ext uri="{FF2B5EF4-FFF2-40B4-BE49-F238E27FC236}">
                <a16:creationId xmlns:a16="http://schemas.microsoft.com/office/drawing/2014/main" id="{8652008D-A553-582A-FA76-5DE478BDE374}"/>
              </a:ext>
            </a:extLst>
          </p:cNvPr>
          <p:cNvGrpSpPr/>
          <p:nvPr/>
        </p:nvGrpSpPr>
        <p:grpSpPr>
          <a:xfrm>
            <a:off x="8437209" y="2081941"/>
            <a:ext cx="2250048" cy="1014729"/>
            <a:chOff x="7125195" y="1395349"/>
            <a:chExt cx="2250048" cy="1014729"/>
          </a:xfrm>
        </p:grpSpPr>
        <p:sp>
          <p:nvSpPr>
            <p:cNvPr id="7" name="Rectangle 6">
              <a:extLst>
                <a:ext uri="{FF2B5EF4-FFF2-40B4-BE49-F238E27FC236}">
                  <a16:creationId xmlns:a16="http://schemas.microsoft.com/office/drawing/2014/main" id="{92DD5F42-A662-E4DD-FADB-AD80854D1A79}"/>
                </a:ext>
              </a:extLst>
            </p:cNvPr>
            <p:cNvSpPr/>
            <p:nvPr/>
          </p:nvSpPr>
          <p:spPr>
            <a:xfrm>
              <a:off x="7229612" y="1758649"/>
              <a:ext cx="206796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 </a:t>
              </a:r>
              <a:r>
                <a:rPr lang="en-GB" sz="2400" dirty="0">
                  <a:solidFill>
                    <a:sysClr val="windowText" lastClr="000000"/>
                  </a:solidFill>
                  <a:latin typeface="+mj-lt"/>
                  <a:cs typeface="Arial" panose="020B0604020202020204" pitchFamily="34" charset="0"/>
                </a:rPr>
                <a:t>Seller</a:t>
              </a:r>
            </a:p>
          </p:txBody>
        </p:sp>
        <p:sp>
          <p:nvSpPr>
            <p:cNvPr id="9" name="Rectangle 8">
              <a:extLst>
                <a:ext uri="{FF2B5EF4-FFF2-40B4-BE49-F238E27FC236}">
                  <a16:creationId xmlns:a16="http://schemas.microsoft.com/office/drawing/2014/main" id="{6B673340-7A08-85CC-9DA2-1A4C97DF45FF}"/>
                </a:ext>
              </a:extLst>
            </p:cNvPr>
            <p:cNvSpPr/>
            <p:nvPr/>
          </p:nvSpPr>
          <p:spPr>
            <a:xfrm>
              <a:off x="7125195" y="1395349"/>
              <a:ext cx="2250048"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800" baseline="-11000" dirty="0">
                  <a:solidFill>
                    <a:schemeClr val="bg2">
                      <a:lumMod val="40000"/>
                      <a:lumOff val="60000"/>
                    </a:schemeClr>
                  </a:solidFill>
                  <a:effectLst>
                    <a:glow>
                      <a:schemeClr val="bg1"/>
                    </a:glow>
                  </a:effectLst>
                </a:rPr>
                <a:t>👥 Domain</a:t>
              </a:r>
            </a:p>
            <a:p>
              <a:pPr eaLnBrk="1" fontAlgn="auto" hangingPunct="1">
                <a:spcBef>
                  <a:spcPts val="0"/>
                </a:spcBef>
                <a:spcAft>
                  <a:spcPts val="0"/>
                </a:spcAft>
                <a:defRPr/>
              </a:pPr>
              <a:endParaRPr lang="en-GB" sz="2800" baseline="-11000" dirty="0">
                <a:solidFill>
                  <a:schemeClr val="bg2">
                    <a:lumMod val="40000"/>
                    <a:lumOff val="60000"/>
                  </a:schemeClr>
                </a:solidFill>
                <a:effectLst>
                  <a:glow>
                    <a:schemeClr val="bg1"/>
                  </a:glow>
                </a:effectLst>
              </a:endParaRPr>
            </a:p>
          </p:txBody>
        </p:sp>
      </p:grpSp>
      <p:sp>
        <p:nvSpPr>
          <p:cNvPr id="12" name="Rectangle 11">
            <a:extLst>
              <a:ext uri="{FF2B5EF4-FFF2-40B4-BE49-F238E27FC236}">
                <a16:creationId xmlns:a16="http://schemas.microsoft.com/office/drawing/2014/main" id="{7650AAC2-85AD-C121-FE8A-A610F99DB5D0}"/>
              </a:ext>
            </a:extLst>
          </p:cNvPr>
          <p:cNvSpPr/>
          <p:nvPr/>
        </p:nvSpPr>
        <p:spPr>
          <a:xfrm>
            <a:off x="8541626" y="4506131"/>
            <a:ext cx="206796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Collector</a:t>
            </a:r>
          </a:p>
        </p:txBody>
      </p:sp>
      <p:sp>
        <p:nvSpPr>
          <p:cNvPr id="13" name="Rectangle 12">
            <a:extLst>
              <a:ext uri="{FF2B5EF4-FFF2-40B4-BE49-F238E27FC236}">
                <a16:creationId xmlns:a16="http://schemas.microsoft.com/office/drawing/2014/main" id="{6070A4AA-F1B1-E01D-8F14-680D3B325690}"/>
              </a:ext>
            </a:extLst>
          </p:cNvPr>
          <p:cNvSpPr/>
          <p:nvPr/>
        </p:nvSpPr>
        <p:spPr>
          <a:xfrm>
            <a:off x="8437209" y="4142831"/>
            <a:ext cx="2250056"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82800" tIns="36000" rIns="72000"/>
          <a:lstStyle/>
          <a:p>
            <a:pPr eaLnBrk="1" fontAlgn="auto" hangingPunct="1">
              <a:spcBef>
                <a:spcPts val="0"/>
              </a:spcBef>
              <a:spcAft>
                <a:spcPts val="0"/>
              </a:spcAft>
              <a:defRPr/>
            </a:pPr>
            <a:r>
              <a:rPr lang="en-GB" sz="2800" baseline="-11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Vault</a:t>
            </a:r>
          </a:p>
        </p:txBody>
      </p:sp>
      <p:sp>
        <p:nvSpPr>
          <p:cNvPr id="14" name="Rectangle 13">
            <a:extLst>
              <a:ext uri="{FF2B5EF4-FFF2-40B4-BE49-F238E27FC236}">
                <a16:creationId xmlns:a16="http://schemas.microsoft.com/office/drawing/2014/main" id="{BD3880C4-8BC8-F87A-AAF9-9FC5779FDD80}"/>
              </a:ext>
            </a:extLst>
          </p:cNvPr>
          <p:cNvSpPr/>
          <p:nvPr/>
        </p:nvSpPr>
        <p:spPr>
          <a:xfrm>
            <a:off x="4385435" y="2442792"/>
            <a:ext cx="2250063"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cxnSp>
        <p:nvCxnSpPr>
          <p:cNvPr id="17" name="Straight Arrow Connector 12">
            <a:extLst>
              <a:ext uri="{FF2B5EF4-FFF2-40B4-BE49-F238E27FC236}">
                <a16:creationId xmlns:a16="http://schemas.microsoft.com/office/drawing/2014/main" id="{77142D02-4F6E-F74D-480A-75EE192F6125}"/>
              </a:ext>
            </a:extLst>
          </p:cNvPr>
          <p:cNvCxnSpPr>
            <a:cxnSpLocks/>
            <a:stCxn id="7" idx="1"/>
            <a:endCxn id="14" idx="3"/>
          </p:cNvCxnSpPr>
          <p:nvPr/>
        </p:nvCxnSpPr>
        <p:spPr>
          <a:xfrm flipH="1" flipV="1">
            <a:off x="6635498" y="2723884"/>
            <a:ext cx="1906128" cy="2449"/>
          </a:xfrm>
          <a:prstGeom prst="straightConnector1">
            <a:avLst/>
          </a:prstGeom>
          <a:ln>
            <a:tailEnd type="triangle" w="lg" len="lg"/>
          </a:ln>
        </p:spPr>
        <p:style>
          <a:lnRef idx="3">
            <a:schemeClr val="accent5"/>
          </a:lnRef>
          <a:fillRef idx="0">
            <a:schemeClr val="accent5"/>
          </a:fillRef>
          <a:effectRef idx="2">
            <a:schemeClr val="accent5"/>
          </a:effectRef>
          <a:fontRef idx="minor">
            <a:schemeClr val="tx1"/>
          </a:fontRef>
        </p:style>
      </p:cxnSp>
      <p:cxnSp>
        <p:nvCxnSpPr>
          <p:cNvPr id="20" name="Straight Arrow Connector 12">
            <a:extLst>
              <a:ext uri="{FF2B5EF4-FFF2-40B4-BE49-F238E27FC236}">
                <a16:creationId xmlns:a16="http://schemas.microsoft.com/office/drawing/2014/main" id="{FE13F954-65AC-1F81-2669-0979210D0418}"/>
              </a:ext>
            </a:extLst>
          </p:cNvPr>
          <p:cNvCxnSpPr>
            <a:cxnSpLocks/>
            <a:stCxn id="14" idx="2"/>
            <a:endCxn id="5" idx="0"/>
          </p:cNvCxnSpPr>
          <p:nvPr/>
        </p:nvCxnSpPr>
        <p:spPr>
          <a:xfrm flipH="1">
            <a:off x="5497092" y="3004975"/>
            <a:ext cx="13375" cy="1137856"/>
          </a:xfrm>
          <a:prstGeom prst="straightConnector1">
            <a:avLst/>
          </a:prstGeom>
          <a:ln>
            <a:tailEnd type="triangle" w="lg" len="lg"/>
          </a:ln>
        </p:spPr>
        <p:style>
          <a:lnRef idx="3">
            <a:schemeClr val="accent5"/>
          </a:lnRef>
          <a:fillRef idx="0">
            <a:schemeClr val="accent5"/>
          </a:fillRef>
          <a:effectRef idx="2">
            <a:schemeClr val="accent5"/>
          </a:effectRef>
          <a:fontRef idx="minor">
            <a:schemeClr val="tx1"/>
          </a:fontRef>
        </p:style>
      </p:cxnSp>
      <p:cxnSp>
        <p:nvCxnSpPr>
          <p:cNvPr id="23" name="Straight Arrow Connector 12">
            <a:extLst>
              <a:ext uri="{FF2B5EF4-FFF2-40B4-BE49-F238E27FC236}">
                <a16:creationId xmlns:a16="http://schemas.microsoft.com/office/drawing/2014/main" id="{6FA5B588-CBEB-4212-3F65-523E7C17B847}"/>
              </a:ext>
            </a:extLst>
          </p:cNvPr>
          <p:cNvCxnSpPr>
            <a:cxnSpLocks/>
            <a:stCxn id="5" idx="3"/>
            <a:endCxn id="13" idx="1"/>
          </p:cNvCxnSpPr>
          <p:nvPr/>
        </p:nvCxnSpPr>
        <p:spPr>
          <a:xfrm>
            <a:off x="6622113" y="4650196"/>
            <a:ext cx="1815096" cy="0"/>
          </a:xfrm>
          <a:prstGeom prst="straightConnector1">
            <a:avLst/>
          </a:prstGeom>
          <a:ln>
            <a:tailEnd type="triangle" w="lg" len="lg"/>
          </a:ln>
        </p:spPr>
        <p:style>
          <a:lnRef idx="3">
            <a:schemeClr val="accent5"/>
          </a:lnRef>
          <a:fillRef idx="0">
            <a:schemeClr val="accent5"/>
          </a:fillRef>
          <a:effectRef idx="2">
            <a:schemeClr val="accent5"/>
          </a:effectRef>
          <a:fontRef idx="minor">
            <a:schemeClr val="tx1"/>
          </a:fontRef>
        </p:style>
      </p:cxnSp>
      <p:cxnSp>
        <p:nvCxnSpPr>
          <p:cNvPr id="26" name="Straight Arrow Connector 12">
            <a:extLst>
              <a:ext uri="{FF2B5EF4-FFF2-40B4-BE49-F238E27FC236}">
                <a16:creationId xmlns:a16="http://schemas.microsoft.com/office/drawing/2014/main" id="{6E004478-AE9A-0BC5-086E-BAA558B12842}"/>
              </a:ext>
            </a:extLst>
          </p:cNvPr>
          <p:cNvCxnSpPr>
            <a:cxnSpLocks/>
            <a:stCxn id="13" idx="0"/>
            <a:endCxn id="9" idx="2"/>
          </p:cNvCxnSpPr>
          <p:nvPr/>
        </p:nvCxnSpPr>
        <p:spPr>
          <a:xfrm flipH="1" flipV="1">
            <a:off x="9562233" y="3096670"/>
            <a:ext cx="4" cy="1046161"/>
          </a:xfrm>
          <a:prstGeom prst="straightConnector1">
            <a:avLst/>
          </a:prstGeom>
          <a:ln>
            <a:tailEnd type="triangle" w="lg" len="lg"/>
          </a:ln>
        </p:spPr>
        <p:style>
          <a:lnRef idx="3">
            <a:schemeClr val="accent5"/>
          </a:lnRef>
          <a:fillRef idx="0">
            <a:schemeClr val="accent5"/>
          </a:fillRef>
          <a:effectRef idx="2">
            <a:schemeClr val="accent5"/>
          </a:effectRef>
          <a:fontRef idx="minor">
            <a:schemeClr val="tx1"/>
          </a:fontRef>
        </p:style>
      </p:cxnSp>
      <p:cxnSp>
        <p:nvCxnSpPr>
          <p:cNvPr id="46" name="Straight Arrow Connector 12">
            <a:extLst>
              <a:ext uri="{FF2B5EF4-FFF2-40B4-BE49-F238E27FC236}">
                <a16:creationId xmlns:a16="http://schemas.microsoft.com/office/drawing/2014/main" id="{2A448D15-6F81-9A19-0D16-377C66C4C6BD}"/>
              </a:ext>
            </a:extLst>
          </p:cNvPr>
          <p:cNvCxnSpPr>
            <a:cxnSpLocks/>
            <a:stCxn id="14" idx="1"/>
            <a:endCxn id="5" idx="1"/>
          </p:cNvCxnSpPr>
          <p:nvPr/>
        </p:nvCxnSpPr>
        <p:spPr>
          <a:xfrm rot="10800000" flipV="1">
            <a:off x="4372071" y="2723884"/>
            <a:ext cx="13365" cy="1926312"/>
          </a:xfrm>
          <a:prstGeom prst="curvedConnector3">
            <a:avLst>
              <a:gd name="adj1" fmla="val 6075428"/>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12">
            <a:extLst>
              <a:ext uri="{FF2B5EF4-FFF2-40B4-BE49-F238E27FC236}">
                <a16:creationId xmlns:a16="http://schemas.microsoft.com/office/drawing/2014/main" id="{BA818E2F-3BE4-9B52-3449-CBEFE78345D1}"/>
              </a:ext>
            </a:extLst>
          </p:cNvPr>
          <p:cNvCxnSpPr>
            <a:cxnSpLocks/>
            <a:stCxn id="7" idx="3"/>
            <a:endCxn id="13" idx="3"/>
          </p:cNvCxnSpPr>
          <p:nvPr/>
        </p:nvCxnSpPr>
        <p:spPr>
          <a:xfrm>
            <a:off x="10609587" y="2726333"/>
            <a:ext cx="77678" cy="1923863"/>
          </a:xfrm>
          <a:prstGeom prst="curvedConnector3">
            <a:avLst>
              <a:gd name="adj1" fmla="val 1158686"/>
            </a:avLst>
          </a:prstGeom>
          <a:ln w="19050" cap="rnd">
            <a:solidFill>
              <a:schemeClr val="accent4"/>
            </a:solidFill>
            <a:prstDash val="sysDash"/>
            <a:round/>
            <a:tailEnd type="triangle" w="lg" len="lg"/>
          </a:ln>
        </p:spPr>
        <p:style>
          <a:lnRef idx="1">
            <a:schemeClr val="accent1"/>
          </a:lnRef>
          <a:fillRef idx="0">
            <a:schemeClr val="accent1"/>
          </a:fillRef>
          <a:effectRef idx="0">
            <a:schemeClr val="accent1"/>
          </a:effectRef>
          <a:fontRef idx="minor">
            <a:schemeClr val="tx1"/>
          </a:fontRef>
        </p:style>
      </p:cxnSp>
      <p:sp>
        <p:nvSpPr>
          <p:cNvPr id="57" name="Content Placeholder 2">
            <a:extLst>
              <a:ext uri="{FF2B5EF4-FFF2-40B4-BE49-F238E27FC236}">
                <a16:creationId xmlns:a16="http://schemas.microsoft.com/office/drawing/2014/main" id="{B4486193-5B3A-FCD5-3AEC-9F6541F96282}"/>
              </a:ext>
            </a:extLst>
          </p:cNvPr>
          <p:cNvSpPr txBox="1">
            <a:spLocks/>
          </p:cNvSpPr>
          <p:nvPr/>
        </p:nvSpPr>
        <p:spPr>
          <a:xfrm>
            <a:off x="3430032" y="4751323"/>
            <a:ext cx="907196"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spcAft>
                <a:spcPts val="600"/>
              </a:spcAft>
              <a:buNone/>
            </a:pPr>
            <a:r>
              <a:rPr lang="en-US" sz="2000" i="1" dirty="0">
                <a:solidFill>
                  <a:schemeClr val="accent4"/>
                </a:solidFill>
                <a:effectLst>
                  <a:glow>
                    <a:schemeClr val="bg1"/>
                  </a:glow>
                </a:effectLst>
              </a:rPr>
              <a:t>bind</a:t>
            </a:r>
          </a:p>
        </p:txBody>
      </p:sp>
      <p:sp>
        <p:nvSpPr>
          <p:cNvPr id="58" name="Content Placeholder 2">
            <a:extLst>
              <a:ext uri="{FF2B5EF4-FFF2-40B4-BE49-F238E27FC236}">
                <a16:creationId xmlns:a16="http://schemas.microsoft.com/office/drawing/2014/main" id="{CD62BBE7-1247-0FEA-FADA-4EF66335449D}"/>
              </a:ext>
            </a:extLst>
          </p:cNvPr>
          <p:cNvSpPr txBox="1">
            <a:spLocks/>
          </p:cNvSpPr>
          <p:nvPr/>
        </p:nvSpPr>
        <p:spPr>
          <a:xfrm>
            <a:off x="10687257" y="4746771"/>
            <a:ext cx="109383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accent4"/>
                </a:solidFill>
                <a:effectLst>
                  <a:glow>
                    <a:schemeClr val="bg1"/>
                  </a:glow>
                </a:effectLst>
              </a:rPr>
              <a:t>register</a:t>
            </a:r>
          </a:p>
        </p:txBody>
      </p:sp>
      <p:sp>
        <p:nvSpPr>
          <p:cNvPr id="59" name="Rounded Rectangle 58">
            <a:extLst>
              <a:ext uri="{FF2B5EF4-FFF2-40B4-BE49-F238E27FC236}">
                <a16:creationId xmlns:a16="http://schemas.microsoft.com/office/drawing/2014/main" id="{EF52C968-B269-5284-2E8B-5DF3B3322D32}"/>
              </a:ext>
            </a:extLst>
          </p:cNvPr>
          <p:cNvSpPr/>
          <p:nvPr/>
        </p:nvSpPr>
        <p:spPr>
          <a:xfrm>
            <a:off x="3848444" y="5146881"/>
            <a:ext cx="360000" cy="360000"/>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lIns="45720" tIns="45720" rIns="45720" rtlCol="0" anchor="ctr"/>
          <a:lstStyle/>
          <a:p>
            <a:pPr algn="ctr"/>
            <a:r>
              <a:rPr lang="en-GB" b="1" dirty="0">
                <a:solidFill>
                  <a:schemeClr val="tx1"/>
                </a:solidFill>
              </a:rPr>
              <a:t>0</a:t>
            </a:r>
          </a:p>
        </p:txBody>
      </p:sp>
      <p:sp>
        <p:nvSpPr>
          <p:cNvPr id="60" name="Rounded Rectangle 59">
            <a:extLst>
              <a:ext uri="{FF2B5EF4-FFF2-40B4-BE49-F238E27FC236}">
                <a16:creationId xmlns:a16="http://schemas.microsoft.com/office/drawing/2014/main" id="{2FEDC5F2-D8FB-3718-3820-A092A83609BE}"/>
              </a:ext>
            </a:extLst>
          </p:cNvPr>
          <p:cNvSpPr/>
          <p:nvPr/>
        </p:nvSpPr>
        <p:spPr>
          <a:xfrm>
            <a:off x="11007141" y="5146881"/>
            <a:ext cx="360000" cy="360000"/>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lIns="45720" tIns="45720" rIns="45720" rtlCol="0" anchor="ctr"/>
          <a:lstStyle/>
          <a:p>
            <a:pPr algn="ctr"/>
            <a:r>
              <a:rPr lang="en-GB" b="1" dirty="0">
                <a:solidFill>
                  <a:schemeClr val="tx1"/>
                </a:solidFill>
              </a:rPr>
              <a:t>0</a:t>
            </a:r>
          </a:p>
        </p:txBody>
      </p:sp>
      <p:sp>
        <p:nvSpPr>
          <p:cNvPr id="61" name="TextBox 60">
            <a:extLst>
              <a:ext uri="{FF2B5EF4-FFF2-40B4-BE49-F238E27FC236}">
                <a16:creationId xmlns:a16="http://schemas.microsoft.com/office/drawing/2014/main" id="{008185D7-C73C-8477-B2FD-5588B0A20729}"/>
              </a:ext>
            </a:extLst>
          </p:cNvPr>
          <p:cNvSpPr txBox="1"/>
          <p:nvPr/>
        </p:nvSpPr>
        <p:spPr>
          <a:xfrm>
            <a:off x="5678654" y="3341142"/>
            <a:ext cx="735967" cy="400110"/>
          </a:xfrm>
          <a:prstGeom prst="rect">
            <a:avLst/>
          </a:prstGeom>
          <a:noFill/>
        </p:spPr>
        <p:txBody>
          <a:bodyPr wrap="square" anchor="ctr">
            <a:spAutoFit/>
          </a:bodyPr>
          <a:lstStyle/>
          <a:p>
            <a:r>
              <a:rPr lang="en-GB" sz="2000" i="1" dirty="0">
                <a:solidFill>
                  <a:schemeClr val="bg2">
                    <a:lumMod val="40000"/>
                    <a:lumOff val="60000"/>
                  </a:schemeClr>
                </a:solidFill>
                <a:effectLst>
                  <a:glow>
                    <a:schemeClr val="bg1"/>
                  </a:glow>
                </a:effectLst>
              </a:rPr>
              <a:t>pay</a:t>
            </a:r>
          </a:p>
        </p:txBody>
      </p:sp>
      <p:sp>
        <p:nvSpPr>
          <p:cNvPr id="62" name="TextBox 61">
            <a:extLst>
              <a:ext uri="{FF2B5EF4-FFF2-40B4-BE49-F238E27FC236}">
                <a16:creationId xmlns:a16="http://schemas.microsoft.com/office/drawing/2014/main" id="{A8282980-2607-5BFB-52B6-5788977B6588}"/>
              </a:ext>
            </a:extLst>
          </p:cNvPr>
          <p:cNvSpPr txBox="1"/>
          <p:nvPr/>
        </p:nvSpPr>
        <p:spPr>
          <a:xfrm>
            <a:off x="7128728" y="2116960"/>
            <a:ext cx="1018222" cy="400110"/>
          </a:xfrm>
          <a:prstGeom prst="rect">
            <a:avLst/>
          </a:prstGeom>
          <a:noFill/>
        </p:spPr>
        <p:txBody>
          <a:bodyPr wrap="square" anchor="ctr">
            <a:spAutoFit/>
          </a:bodyPr>
          <a:lstStyle/>
          <a:p>
            <a:r>
              <a:rPr lang="en-GB" sz="2000" i="1" dirty="0">
                <a:solidFill>
                  <a:schemeClr val="bg2">
                    <a:lumMod val="40000"/>
                    <a:lumOff val="60000"/>
                  </a:schemeClr>
                </a:solidFill>
                <a:effectLst>
                  <a:glow>
                    <a:schemeClr val="bg1"/>
                  </a:glow>
                </a:effectLst>
              </a:rPr>
              <a:t>charge</a:t>
            </a:r>
          </a:p>
        </p:txBody>
      </p:sp>
      <p:sp>
        <p:nvSpPr>
          <p:cNvPr id="63" name="TextBox 62">
            <a:extLst>
              <a:ext uri="{FF2B5EF4-FFF2-40B4-BE49-F238E27FC236}">
                <a16:creationId xmlns:a16="http://schemas.microsoft.com/office/drawing/2014/main" id="{609DB9CD-BFA8-3441-A52F-AF4CD4B0ADBA}"/>
              </a:ext>
            </a:extLst>
          </p:cNvPr>
          <p:cNvSpPr txBox="1"/>
          <p:nvPr/>
        </p:nvSpPr>
        <p:spPr>
          <a:xfrm>
            <a:off x="7128728" y="4858201"/>
            <a:ext cx="1093830" cy="400110"/>
          </a:xfrm>
          <a:prstGeom prst="rect">
            <a:avLst/>
          </a:prstGeom>
          <a:noFill/>
        </p:spPr>
        <p:txBody>
          <a:bodyPr wrap="square" anchor="ctr">
            <a:spAutoFit/>
          </a:bodyPr>
          <a:lstStyle/>
          <a:p>
            <a:r>
              <a:rPr lang="en-GB" sz="2000" i="1" dirty="0">
                <a:solidFill>
                  <a:schemeClr val="bg2">
                    <a:lumMod val="40000"/>
                    <a:lumOff val="60000"/>
                  </a:schemeClr>
                </a:solidFill>
                <a:effectLst>
                  <a:glow>
                    <a:schemeClr val="bg1"/>
                  </a:glow>
                </a:effectLst>
              </a:rPr>
              <a:t>collect</a:t>
            </a:r>
          </a:p>
        </p:txBody>
      </p:sp>
      <p:sp>
        <p:nvSpPr>
          <p:cNvPr id="64" name="TextBox 63">
            <a:extLst>
              <a:ext uri="{FF2B5EF4-FFF2-40B4-BE49-F238E27FC236}">
                <a16:creationId xmlns:a16="http://schemas.microsoft.com/office/drawing/2014/main" id="{6F2D0267-DC50-4A7D-BE15-9A45827595E9}"/>
              </a:ext>
            </a:extLst>
          </p:cNvPr>
          <p:cNvSpPr txBox="1"/>
          <p:nvPr/>
        </p:nvSpPr>
        <p:spPr>
          <a:xfrm>
            <a:off x="9740567" y="3424267"/>
            <a:ext cx="1093830" cy="400110"/>
          </a:xfrm>
          <a:prstGeom prst="rect">
            <a:avLst/>
          </a:prstGeom>
          <a:noFill/>
        </p:spPr>
        <p:txBody>
          <a:bodyPr wrap="square" anchor="ctr">
            <a:spAutoFit/>
          </a:bodyPr>
          <a:lstStyle/>
          <a:p>
            <a:r>
              <a:rPr lang="en-GB" sz="2000" i="1" dirty="0">
                <a:solidFill>
                  <a:schemeClr val="bg2">
                    <a:lumMod val="40000"/>
                    <a:lumOff val="60000"/>
                  </a:schemeClr>
                </a:solidFill>
                <a:effectLst>
                  <a:glow>
                    <a:schemeClr val="bg1"/>
                  </a:glow>
                </a:effectLst>
              </a:rPr>
              <a:t>paid!</a:t>
            </a:r>
          </a:p>
        </p:txBody>
      </p:sp>
      <p:sp>
        <p:nvSpPr>
          <p:cNvPr id="65" name="Rounded Rectangle 64">
            <a:extLst>
              <a:ext uri="{FF2B5EF4-FFF2-40B4-BE49-F238E27FC236}">
                <a16:creationId xmlns:a16="http://schemas.microsoft.com/office/drawing/2014/main" id="{19C43892-B5AC-F795-C5E4-C2DE1636A70E}"/>
              </a:ext>
            </a:extLst>
          </p:cNvPr>
          <p:cNvSpPr/>
          <p:nvPr/>
        </p:nvSpPr>
        <p:spPr>
          <a:xfrm>
            <a:off x="7420554" y="2543883"/>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sp>
        <p:nvSpPr>
          <p:cNvPr id="66" name="Rounded Rectangle 65">
            <a:extLst>
              <a:ext uri="{FF2B5EF4-FFF2-40B4-BE49-F238E27FC236}">
                <a16:creationId xmlns:a16="http://schemas.microsoft.com/office/drawing/2014/main" id="{AA03E553-7F91-C85F-C6EB-560C43892E27}"/>
              </a:ext>
            </a:extLst>
          </p:cNvPr>
          <p:cNvSpPr/>
          <p:nvPr/>
        </p:nvSpPr>
        <p:spPr>
          <a:xfrm>
            <a:off x="5317091" y="3373072"/>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
        <p:nvSpPr>
          <p:cNvPr id="67" name="Rounded Rectangle 66">
            <a:extLst>
              <a:ext uri="{FF2B5EF4-FFF2-40B4-BE49-F238E27FC236}">
                <a16:creationId xmlns:a16="http://schemas.microsoft.com/office/drawing/2014/main" id="{BA62240F-F441-4E4A-2B9A-D416A76D56B0}"/>
              </a:ext>
            </a:extLst>
          </p:cNvPr>
          <p:cNvSpPr/>
          <p:nvPr/>
        </p:nvSpPr>
        <p:spPr>
          <a:xfrm>
            <a:off x="7387367" y="4470195"/>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3</a:t>
            </a:r>
          </a:p>
        </p:txBody>
      </p:sp>
      <p:sp>
        <p:nvSpPr>
          <p:cNvPr id="68" name="Rounded Rectangle 67">
            <a:extLst>
              <a:ext uri="{FF2B5EF4-FFF2-40B4-BE49-F238E27FC236}">
                <a16:creationId xmlns:a16="http://schemas.microsoft.com/office/drawing/2014/main" id="{99A4D0A1-A7BF-5D5A-33E8-F786E878AA62}"/>
              </a:ext>
            </a:extLst>
          </p:cNvPr>
          <p:cNvSpPr/>
          <p:nvPr/>
        </p:nvSpPr>
        <p:spPr>
          <a:xfrm>
            <a:off x="9379874" y="3465752"/>
            <a:ext cx="360000" cy="360000"/>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4</a:t>
            </a:r>
          </a:p>
        </p:txBody>
      </p:sp>
      <p:sp>
        <p:nvSpPr>
          <p:cNvPr id="72" name="TextBox 71">
            <a:extLst>
              <a:ext uri="{FF2B5EF4-FFF2-40B4-BE49-F238E27FC236}">
                <a16:creationId xmlns:a16="http://schemas.microsoft.com/office/drawing/2014/main" id="{6DD63D31-4744-0CF8-2E81-1C4DB46142C4}"/>
              </a:ext>
            </a:extLst>
          </p:cNvPr>
          <p:cNvSpPr txBox="1"/>
          <p:nvPr/>
        </p:nvSpPr>
        <p:spPr>
          <a:xfrm>
            <a:off x="3237866" y="1144759"/>
            <a:ext cx="2505685" cy="400110"/>
          </a:xfrm>
          <a:prstGeom prst="rect">
            <a:avLst/>
          </a:prstGeom>
          <a:noFill/>
        </p:spPr>
        <p:txBody>
          <a:bodyPr wrap="square" anchor="b">
            <a:spAutoFit/>
          </a:bodyPr>
          <a:lstStyle/>
          <a:p>
            <a:pPr>
              <a:spcBef>
                <a:spcPts val="600"/>
              </a:spcBef>
            </a:pPr>
            <a:r>
              <a:rPr lang="en-GB" sz="2800" baseline="-9000" dirty="0">
                <a:solidFill>
                  <a:schemeClr val="bg2">
                    <a:lumMod val="40000"/>
                    <a:lumOff val="60000"/>
                  </a:schemeClr>
                </a:solidFill>
                <a:effectLst>
                  <a:glow>
                    <a:schemeClr val="bg1"/>
                  </a:glow>
                </a:effectLst>
              </a:rPr>
              <a:t>🧑‍🦰</a:t>
            </a:r>
            <a:r>
              <a:rPr lang="en-GB" sz="2800" baseline="-17000" dirty="0">
                <a:solidFill>
                  <a:schemeClr val="bg2">
                    <a:lumMod val="40000"/>
                    <a:lumOff val="60000"/>
                  </a:schemeClr>
                </a:solidFill>
                <a:effectLst>
                  <a:glow>
                    <a:schemeClr val="bg1"/>
                  </a:glow>
                </a:effectLst>
              </a:rPr>
              <a:t> </a:t>
            </a:r>
            <a:r>
              <a:rPr lang="en-GB" sz="2000" dirty="0">
                <a:solidFill>
                  <a:schemeClr val="bg2">
                    <a:lumMod val="40000"/>
                    <a:lumOff val="60000"/>
                  </a:schemeClr>
                </a:solidFill>
                <a:effectLst>
                  <a:glow>
                    <a:schemeClr val="bg1"/>
                  </a:glow>
                </a:effectLst>
              </a:rPr>
              <a:t>User (buyer)</a:t>
            </a:r>
          </a:p>
        </p:txBody>
      </p:sp>
      <p:sp>
        <p:nvSpPr>
          <p:cNvPr id="73" name="TextBox 72">
            <a:extLst>
              <a:ext uri="{FF2B5EF4-FFF2-40B4-BE49-F238E27FC236}">
                <a16:creationId xmlns:a16="http://schemas.microsoft.com/office/drawing/2014/main" id="{3568B0E9-F08E-C20C-00CA-CA52BF6BBE53}"/>
              </a:ext>
            </a:extLst>
          </p:cNvPr>
          <p:cNvSpPr txBox="1"/>
          <p:nvPr/>
        </p:nvSpPr>
        <p:spPr>
          <a:xfrm>
            <a:off x="8084730" y="1142482"/>
            <a:ext cx="2505685" cy="400110"/>
          </a:xfrm>
          <a:prstGeom prst="rect">
            <a:avLst/>
          </a:prstGeom>
          <a:noFill/>
        </p:spPr>
        <p:txBody>
          <a:bodyPr wrap="square" anchor="b">
            <a:spAutoFit/>
          </a:bodyPr>
          <a:lstStyle/>
          <a:p>
            <a:pPr>
              <a:spcBef>
                <a:spcPts val="600"/>
              </a:spcBef>
            </a:pPr>
            <a:r>
              <a:rPr lang="en-GB" sz="2800" baseline="-11000" dirty="0">
                <a:solidFill>
                  <a:schemeClr val="bg2">
                    <a:lumMod val="40000"/>
                    <a:lumOff val="60000"/>
                  </a:schemeClr>
                </a:solidFill>
                <a:effectLst>
                  <a:glow>
                    <a:schemeClr val="bg1"/>
                  </a:glow>
                </a:effectLst>
              </a:rPr>
              <a:t>👥</a:t>
            </a:r>
            <a:r>
              <a:rPr lang="en-GB" sz="2800" baseline="-17000" dirty="0">
                <a:solidFill>
                  <a:schemeClr val="bg2">
                    <a:lumMod val="40000"/>
                    <a:lumOff val="60000"/>
                  </a:schemeClr>
                </a:solidFill>
                <a:effectLst>
                  <a:glow>
                    <a:schemeClr val="bg1"/>
                  </a:glow>
                </a:effectLst>
              </a:rPr>
              <a:t> </a:t>
            </a:r>
            <a:r>
              <a:rPr lang="en-GB" sz="2000" dirty="0">
                <a:solidFill>
                  <a:schemeClr val="bg2">
                    <a:lumMod val="40000"/>
                    <a:lumOff val="60000"/>
                  </a:schemeClr>
                </a:solidFill>
                <a:effectLst>
                  <a:glow>
                    <a:schemeClr val="bg1"/>
                  </a:glow>
                </a:effectLst>
              </a:rPr>
              <a:t>Company (seller)</a:t>
            </a:r>
          </a:p>
        </p:txBody>
      </p:sp>
      <p:grpSp>
        <p:nvGrpSpPr>
          <p:cNvPr id="3" name="Group 2">
            <a:extLst>
              <a:ext uri="{FF2B5EF4-FFF2-40B4-BE49-F238E27FC236}">
                <a16:creationId xmlns:a16="http://schemas.microsoft.com/office/drawing/2014/main" id="{FF9C9433-CF56-C1EF-C046-300E8E60946E}"/>
              </a:ext>
            </a:extLst>
          </p:cNvPr>
          <p:cNvGrpSpPr>
            <a:grpSpLocks noChangeAspect="1"/>
          </p:cNvGrpSpPr>
          <p:nvPr/>
        </p:nvGrpSpPr>
        <p:grpSpPr>
          <a:xfrm>
            <a:off x="2046671" y="3750772"/>
            <a:ext cx="300706" cy="298187"/>
            <a:chOff x="-782952" y="5279717"/>
            <a:chExt cx="558720" cy="554040"/>
          </a:xfrm>
        </p:grpSpPr>
        <p:sp>
          <p:nvSpPr>
            <p:cNvPr id="6" name="Freeform: Shape 74">
              <a:extLst>
                <a:ext uri="{FF2B5EF4-FFF2-40B4-BE49-F238E27FC236}">
                  <a16:creationId xmlns:a16="http://schemas.microsoft.com/office/drawing/2014/main" id="{3F7E1B2C-9C8C-C458-5A73-BCE8FE47A87D}"/>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1" name="Freeform: Shape 75">
              <a:extLst>
                <a:ext uri="{FF2B5EF4-FFF2-40B4-BE49-F238E27FC236}">
                  <a16:creationId xmlns:a16="http://schemas.microsoft.com/office/drawing/2014/main" id="{0D0A440B-0355-B5F2-A9A5-ABE8CEA95EB8}"/>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76">
              <a:extLst>
                <a:ext uri="{FF2B5EF4-FFF2-40B4-BE49-F238E27FC236}">
                  <a16:creationId xmlns:a16="http://schemas.microsoft.com/office/drawing/2014/main" id="{74DD33D6-C363-B8D1-DE66-5CBB76BF3A39}"/>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77">
              <a:extLst>
                <a:ext uri="{FF2B5EF4-FFF2-40B4-BE49-F238E27FC236}">
                  <a16:creationId xmlns:a16="http://schemas.microsoft.com/office/drawing/2014/main" id="{A51572CB-98AA-32B0-50B6-E5CB180C5415}"/>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78">
              <a:extLst>
                <a:ext uri="{FF2B5EF4-FFF2-40B4-BE49-F238E27FC236}">
                  <a16:creationId xmlns:a16="http://schemas.microsoft.com/office/drawing/2014/main" id="{6BF57414-546D-42AF-1C55-1A4360611A96}"/>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79">
              <a:extLst>
                <a:ext uri="{FF2B5EF4-FFF2-40B4-BE49-F238E27FC236}">
                  <a16:creationId xmlns:a16="http://schemas.microsoft.com/office/drawing/2014/main" id="{EE099D66-9F14-6AB5-9A31-910434B9B47A}"/>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0">
              <a:extLst>
                <a:ext uri="{FF2B5EF4-FFF2-40B4-BE49-F238E27FC236}">
                  <a16:creationId xmlns:a16="http://schemas.microsoft.com/office/drawing/2014/main" id="{3ACF1B0C-2FE0-F2BD-B30F-0538FFA99DFA}"/>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1">
              <a:extLst>
                <a:ext uri="{FF2B5EF4-FFF2-40B4-BE49-F238E27FC236}">
                  <a16:creationId xmlns:a16="http://schemas.microsoft.com/office/drawing/2014/main" id="{2AD83F15-9E9D-B6E2-8BB7-FF019FF6BE90}"/>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2">
              <a:extLst>
                <a:ext uri="{FF2B5EF4-FFF2-40B4-BE49-F238E27FC236}">
                  <a16:creationId xmlns:a16="http://schemas.microsoft.com/office/drawing/2014/main" id="{D2A05C2C-6784-F8EC-9565-787B6E6D6BB5}"/>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83">
              <a:extLst>
                <a:ext uri="{FF2B5EF4-FFF2-40B4-BE49-F238E27FC236}">
                  <a16:creationId xmlns:a16="http://schemas.microsoft.com/office/drawing/2014/main" id="{CDE2C8E8-25C8-D00F-AB3A-0B360AA63D33}"/>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84">
              <a:extLst>
                <a:ext uri="{FF2B5EF4-FFF2-40B4-BE49-F238E27FC236}">
                  <a16:creationId xmlns:a16="http://schemas.microsoft.com/office/drawing/2014/main" id="{90F4A6DB-5F95-22CC-4BB4-24E921BE41CE}"/>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85">
              <a:extLst>
                <a:ext uri="{FF2B5EF4-FFF2-40B4-BE49-F238E27FC236}">
                  <a16:creationId xmlns:a16="http://schemas.microsoft.com/office/drawing/2014/main" id="{1733CDC7-CD17-6202-56D2-5ABDFD610447}"/>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86">
              <a:extLst>
                <a:ext uri="{FF2B5EF4-FFF2-40B4-BE49-F238E27FC236}">
                  <a16:creationId xmlns:a16="http://schemas.microsoft.com/office/drawing/2014/main" id="{4EF5E52E-0751-0945-CD76-E3F15AEC4903}"/>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2" name="Freeform: Shape 87">
              <a:extLst>
                <a:ext uri="{FF2B5EF4-FFF2-40B4-BE49-F238E27FC236}">
                  <a16:creationId xmlns:a16="http://schemas.microsoft.com/office/drawing/2014/main" id="{4A2768A4-F583-E60D-FAB2-021FC8A8C819}"/>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3" name="Freeform: Shape 88">
              <a:extLst>
                <a:ext uri="{FF2B5EF4-FFF2-40B4-BE49-F238E27FC236}">
                  <a16:creationId xmlns:a16="http://schemas.microsoft.com/office/drawing/2014/main" id="{22D5A3D2-78A4-C547-157B-F53EEE95763D}"/>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4" name="Freeform: Shape 89">
              <a:extLst>
                <a:ext uri="{FF2B5EF4-FFF2-40B4-BE49-F238E27FC236}">
                  <a16:creationId xmlns:a16="http://schemas.microsoft.com/office/drawing/2014/main" id="{67DA102F-7E5D-B547-1EA6-9DEF7EE3539E}"/>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5" name="Freeform: Shape 90">
              <a:extLst>
                <a:ext uri="{FF2B5EF4-FFF2-40B4-BE49-F238E27FC236}">
                  <a16:creationId xmlns:a16="http://schemas.microsoft.com/office/drawing/2014/main" id="{30F1D606-3FC7-0252-5E3E-409D9AC1C0CD}"/>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6" name="Freeform: Shape 91">
              <a:extLst>
                <a:ext uri="{FF2B5EF4-FFF2-40B4-BE49-F238E27FC236}">
                  <a16:creationId xmlns:a16="http://schemas.microsoft.com/office/drawing/2014/main" id="{80AA2672-FCD5-7E3B-603B-EE1D06C77AAC}"/>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7" name="Freeform: Shape 92">
              <a:extLst>
                <a:ext uri="{FF2B5EF4-FFF2-40B4-BE49-F238E27FC236}">
                  <a16:creationId xmlns:a16="http://schemas.microsoft.com/office/drawing/2014/main" id="{B82B9CA2-7C4C-0810-D559-75F6C23EAD11}"/>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8" name="Freeform: Shape 93">
              <a:extLst>
                <a:ext uri="{FF2B5EF4-FFF2-40B4-BE49-F238E27FC236}">
                  <a16:creationId xmlns:a16="http://schemas.microsoft.com/office/drawing/2014/main" id="{6A8E05FD-A895-0F45-F9D7-9D0135C900BA}"/>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9" name="Group 38">
            <a:extLst>
              <a:ext uri="{FF2B5EF4-FFF2-40B4-BE49-F238E27FC236}">
                <a16:creationId xmlns:a16="http://schemas.microsoft.com/office/drawing/2014/main" id="{282A3139-0D1E-470C-4BD7-7552CAEE4415}"/>
              </a:ext>
            </a:extLst>
          </p:cNvPr>
          <p:cNvGrpSpPr>
            <a:grpSpLocks noChangeAspect="1"/>
          </p:cNvGrpSpPr>
          <p:nvPr/>
        </p:nvGrpSpPr>
        <p:grpSpPr>
          <a:xfrm>
            <a:off x="1626546" y="399914"/>
            <a:ext cx="369074" cy="237600"/>
            <a:chOff x="4348497" y="3025153"/>
            <a:chExt cx="661036" cy="425559"/>
          </a:xfrm>
        </p:grpSpPr>
        <p:sp>
          <p:nvSpPr>
            <p:cNvPr id="40" name="Freeform: Shape 34">
              <a:extLst>
                <a:ext uri="{FF2B5EF4-FFF2-40B4-BE49-F238E27FC236}">
                  <a16:creationId xmlns:a16="http://schemas.microsoft.com/office/drawing/2014/main" id="{C0A5D7B7-ED21-0149-A652-44DACCCD36DC}"/>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35">
              <a:extLst>
                <a:ext uri="{FF2B5EF4-FFF2-40B4-BE49-F238E27FC236}">
                  <a16:creationId xmlns:a16="http://schemas.microsoft.com/office/drawing/2014/main" id="{9C046698-B370-DD1F-F07C-38CF07072000}"/>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36">
              <a:extLst>
                <a:ext uri="{FF2B5EF4-FFF2-40B4-BE49-F238E27FC236}">
                  <a16:creationId xmlns:a16="http://schemas.microsoft.com/office/drawing/2014/main" id="{6B6D957B-3FB3-D7E5-C7E2-F068752B3900}"/>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37">
              <a:extLst>
                <a:ext uri="{FF2B5EF4-FFF2-40B4-BE49-F238E27FC236}">
                  <a16:creationId xmlns:a16="http://schemas.microsoft.com/office/drawing/2014/main" id="{7A563849-BD23-68A0-E52F-2EFE6A4235C7}"/>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38">
              <a:extLst>
                <a:ext uri="{FF2B5EF4-FFF2-40B4-BE49-F238E27FC236}">
                  <a16:creationId xmlns:a16="http://schemas.microsoft.com/office/drawing/2014/main" id="{121B71A1-BA05-4A80-9882-A1AC8F480154}"/>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39">
              <a:extLst>
                <a:ext uri="{FF2B5EF4-FFF2-40B4-BE49-F238E27FC236}">
                  <a16:creationId xmlns:a16="http://schemas.microsoft.com/office/drawing/2014/main" id="{F0AB867B-B7FD-5E43-EF0F-71BEA32942DC}"/>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0">
              <a:extLst>
                <a:ext uri="{FF2B5EF4-FFF2-40B4-BE49-F238E27FC236}">
                  <a16:creationId xmlns:a16="http://schemas.microsoft.com/office/drawing/2014/main" id="{A7572A9C-3EA3-9058-0BB1-5ACEC8B98587}"/>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1">
              <a:extLst>
                <a:ext uri="{FF2B5EF4-FFF2-40B4-BE49-F238E27FC236}">
                  <a16:creationId xmlns:a16="http://schemas.microsoft.com/office/drawing/2014/main" id="{EB9B75AC-5BC3-2275-BFC6-0FF02A0C97BA}"/>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42">
              <a:extLst>
                <a:ext uri="{FF2B5EF4-FFF2-40B4-BE49-F238E27FC236}">
                  <a16:creationId xmlns:a16="http://schemas.microsoft.com/office/drawing/2014/main" id="{C9FB06CD-071C-20D1-E906-FEAB6D25BD2D}"/>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43">
              <a:extLst>
                <a:ext uri="{FF2B5EF4-FFF2-40B4-BE49-F238E27FC236}">
                  <a16:creationId xmlns:a16="http://schemas.microsoft.com/office/drawing/2014/main" id="{7B19369D-3F47-7B4E-5265-32B0C7DFA99A}"/>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2" name="Freeform: Shape 44">
              <a:extLst>
                <a:ext uri="{FF2B5EF4-FFF2-40B4-BE49-F238E27FC236}">
                  <a16:creationId xmlns:a16="http://schemas.microsoft.com/office/drawing/2014/main" id="{34308F3D-E3A9-103E-D507-CC9E1E2322AC}"/>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3" name="Freeform: Shape 45">
              <a:extLst>
                <a:ext uri="{FF2B5EF4-FFF2-40B4-BE49-F238E27FC236}">
                  <a16:creationId xmlns:a16="http://schemas.microsoft.com/office/drawing/2014/main" id="{A29CD785-8BC2-C1F2-9420-31FAFA819147}"/>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4" name="Freeform: Shape 46">
              <a:extLst>
                <a:ext uri="{FF2B5EF4-FFF2-40B4-BE49-F238E27FC236}">
                  <a16:creationId xmlns:a16="http://schemas.microsoft.com/office/drawing/2014/main" id="{FEDEC59C-3BFA-5CF1-45B0-AF164E17A5ED}"/>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5" name="Freeform: Shape 47">
              <a:extLst>
                <a:ext uri="{FF2B5EF4-FFF2-40B4-BE49-F238E27FC236}">
                  <a16:creationId xmlns:a16="http://schemas.microsoft.com/office/drawing/2014/main" id="{A42E23C2-E294-9A86-39BA-437E6DE6C756}"/>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6" name="Freeform: Shape 48">
              <a:extLst>
                <a:ext uri="{FF2B5EF4-FFF2-40B4-BE49-F238E27FC236}">
                  <a16:creationId xmlns:a16="http://schemas.microsoft.com/office/drawing/2014/main" id="{1360D66E-92AB-213E-4576-4BC9F9B6CBC9}"/>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1" name="Freeform: Shape 49">
              <a:extLst>
                <a:ext uri="{FF2B5EF4-FFF2-40B4-BE49-F238E27FC236}">
                  <a16:creationId xmlns:a16="http://schemas.microsoft.com/office/drawing/2014/main" id="{19A7A854-C03A-92B3-A481-BE984DA9B2C9}"/>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4" name="Freeform: Shape 50">
              <a:extLst>
                <a:ext uri="{FF2B5EF4-FFF2-40B4-BE49-F238E27FC236}">
                  <a16:creationId xmlns:a16="http://schemas.microsoft.com/office/drawing/2014/main" id="{FDDEDF1D-F86F-C633-3199-08FC73D14F6F}"/>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5" name="Freeform: Shape 51">
              <a:extLst>
                <a:ext uri="{FF2B5EF4-FFF2-40B4-BE49-F238E27FC236}">
                  <a16:creationId xmlns:a16="http://schemas.microsoft.com/office/drawing/2014/main" id="{3A575F0E-48E4-F4C8-A9A6-F10DD494D5A0}"/>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6" name="Freeform: Shape 52">
              <a:extLst>
                <a:ext uri="{FF2B5EF4-FFF2-40B4-BE49-F238E27FC236}">
                  <a16:creationId xmlns:a16="http://schemas.microsoft.com/office/drawing/2014/main" id="{FF81365E-9965-834A-4FEA-E72DEB00A5DB}"/>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77" name="Picture 59">
            <a:extLst>
              <a:ext uri="{FF2B5EF4-FFF2-40B4-BE49-F238E27FC236}">
                <a16:creationId xmlns:a16="http://schemas.microsoft.com/office/drawing/2014/main" id="{EC8E25B2-510A-AC2F-DA75-94B3106DFA44}"/>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 name="Group 78">
            <a:extLst>
              <a:ext uri="{FF2B5EF4-FFF2-40B4-BE49-F238E27FC236}">
                <a16:creationId xmlns:a16="http://schemas.microsoft.com/office/drawing/2014/main" id="{54397D44-95D1-9004-B956-7F2D2623F85D}"/>
              </a:ext>
            </a:extLst>
          </p:cNvPr>
          <p:cNvGrpSpPr/>
          <p:nvPr/>
        </p:nvGrpSpPr>
        <p:grpSpPr>
          <a:xfrm>
            <a:off x="1220400" y="2294521"/>
            <a:ext cx="9900000" cy="1826418"/>
            <a:chOff x="414973" y="2520378"/>
            <a:chExt cx="20827196" cy="1105757"/>
          </a:xfrm>
        </p:grpSpPr>
        <p:sp>
          <p:nvSpPr>
            <p:cNvPr id="81" name="Rectangle 80">
              <a:extLst>
                <a:ext uri="{FF2B5EF4-FFF2-40B4-BE49-F238E27FC236}">
                  <a16:creationId xmlns:a16="http://schemas.microsoft.com/office/drawing/2014/main" id="{DD1FAB0A-A840-96D6-ACDB-4EF1262B475D}"/>
                </a:ext>
              </a:extLst>
            </p:cNvPr>
            <p:cNvSpPr/>
            <p:nvPr/>
          </p:nvSpPr>
          <p:spPr>
            <a:xfrm>
              <a:off x="414973" y="2520378"/>
              <a:ext cx="20827196" cy="110575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Why not </a:t>
              </a:r>
            </a:p>
            <a:p>
              <a:pPr algn="ctr">
                <a:spcAft>
                  <a:spcPts val="600"/>
                </a:spcAft>
              </a:pPr>
              <a:r>
                <a:rPr lang="en-GB" sz="3200" dirty="0">
                  <a:solidFill>
                    <a:schemeClr val="bg1"/>
                  </a:solidFill>
                </a:rPr>
                <a:t>NFC contactless payments?</a:t>
              </a:r>
            </a:p>
          </p:txBody>
        </p:sp>
        <p:sp>
          <p:nvSpPr>
            <p:cNvPr id="82" name="TextBox 81">
              <a:extLst>
                <a:ext uri="{FF2B5EF4-FFF2-40B4-BE49-F238E27FC236}">
                  <a16:creationId xmlns:a16="http://schemas.microsoft.com/office/drawing/2014/main" id="{8456F296-989B-C9D5-F273-49C9EADA24AD}"/>
                </a:ext>
              </a:extLst>
            </p:cNvPr>
            <p:cNvSpPr txBox="1"/>
            <p:nvPr/>
          </p:nvSpPr>
          <p:spPr>
            <a:xfrm>
              <a:off x="18093408" y="2878870"/>
              <a:ext cx="1675914" cy="394643"/>
            </a:xfrm>
            <a:prstGeom prst="rect">
              <a:avLst/>
            </a:prstGeom>
            <a:noFill/>
          </p:spPr>
          <p:txBody>
            <a:bodyPr wrap="square">
              <a:spAutoFit/>
            </a:bodyPr>
            <a:lstStyle/>
            <a:p>
              <a:pPr>
                <a:spcAft>
                  <a:spcPts val="600"/>
                </a:spcAft>
              </a:pPr>
              <a:r>
                <a:rPr lang="en-GB" sz="6000" dirty="0"/>
                <a:t>🤔</a:t>
              </a:r>
            </a:p>
          </p:txBody>
        </p:sp>
      </p:grpSp>
      <p:pic>
        <p:nvPicPr>
          <p:cNvPr id="84" name="Picture 83">
            <a:extLst>
              <a:ext uri="{FF2B5EF4-FFF2-40B4-BE49-F238E27FC236}">
                <a16:creationId xmlns:a16="http://schemas.microsoft.com/office/drawing/2014/main" id="{7DE04AAC-C6FB-5A65-472A-F631B62F8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5529" y="2570388"/>
            <a:ext cx="1308191" cy="1308191"/>
          </a:xfrm>
          <a:prstGeom prst="rect">
            <a:avLst/>
          </a:prstGeom>
        </p:spPr>
      </p:pic>
      <p:grpSp>
        <p:nvGrpSpPr>
          <p:cNvPr id="85" name="Group 84">
            <a:extLst>
              <a:ext uri="{FF2B5EF4-FFF2-40B4-BE49-F238E27FC236}">
                <a16:creationId xmlns:a16="http://schemas.microsoft.com/office/drawing/2014/main" id="{0832B0E3-DF36-87DA-C451-486CDB3EB504}"/>
              </a:ext>
            </a:extLst>
          </p:cNvPr>
          <p:cNvGrpSpPr/>
          <p:nvPr/>
        </p:nvGrpSpPr>
        <p:grpSpPr>
          <a:xfrm>
            <a:off x="1220400" y="4339781"/>
            <a:ext cx="9900000" cy="1826418"/>
            <a:chOff x="414973" y="2520378"/>
            <a:chExt cx="20827196" cy="1105757"/>
          </a:xfrm>
        </p:grpSpPr>
        <p:sp>
          <p:nvSpPr>
            <p:cNvPr id="86" name="Rectangle 85">
              <a:extLst>
                <a:ext uri="{FF2B5EF4-FFF2-40B4-BE49-F238E27FC236}">
                  <a16:creationId xmlns:a16="http://schemas.microsoft.com/office/drawing/2014/main" id="{CD5FD9B2-30FF-C2C6-ACAF-2D4CCDEAB17B}"/>
                </a:ext>
              </a:extLst>
            </p:cNvPr>
            <p:cNvSpPr/>
            <p:nvPr/>
          </p:nvSpPr>
          <p:spPr>
            <a:xfrm>
              <a:off x="414973" y="2520378"/>
              <a:ext cx="20827196" cy="110575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Same as Open Network for </a:t>
              </a:r>
            </a:p>
            <a:p>
              <a:pPr algn="ctr">
                <a:spcAft>
                  <a:spcPts val="600"/>
                </a:spcAft>
              </a:pPr>
              <a:r>
                <a:rPr lang="en-GB" sz="3200" dirty="0">
                  <a:solidFill>
                    <a:schemeClr val="bg1"/>
                  </a:solidFill>
                </a:rPr>
                <a:t>Digital Commerce (ONDC)?</a:t>
              </a:r>
            </a:p>
          </p:txBody>
        </p:sp>
        <p:sp>
          <p:nvSpPr>
            <p:cNvPr id="87" name="TextBox 86">
              <a:extLst>
                <a:ext uri="{FF2B5EF4-FFF2-40B4-BE49-F238E27FC236}">
                  <a16:creationId xmlns:a16="http://schemas.microsoft.com/office/drawing/2014/main" id="{780F2A23-F82A-8012-4FE2-8FAEEAE44440}"/>
                </a:ext>
              </a:extLst>
            </p:cNvPr>
            <p:cNvSpPr txBox="1"/>
            <p:nvPr/>
          </p:nvSpPr>
          <p:spPr>
            <a:xfrm>
              <a:off x="18093408" y="2878870"/>
              <a:ext cx="1675914" cy="394643"/>
            </a:xfrm>
            <a:prstGeom prst="rect">
              <a:avLst/>
            </a:prstGeom>
            <a:noFill/>
          </p:spPr>
          <p:txBody>
            <a:bodyPr wrap="square">
              <a:spAutoFit/>
            </a:bodyPr>
            <a:lstStyle/>
            <a:p>
              <a:pPr>
                <a:spcAft>
                  <a:spcPts val="600"/>
                </a:spcAft>
              </a:pPr>
              <a:r>
                <a:rPr lang="en-GB" sz="6000" dirty="0"/>
                <a:t>🤔</a:t>
              </a:r>
            </a:p>
          </p:txBody>
        </p:sp>
      </p:grpSp>
      <p:pic>
        <p:nvPicPr>
          <p:cNvPr id="89" name="Picture 88">
            <a:extLst>
              <a:ext uri="{FF2B5EF4-FFF2-40B4-BE49-F238E27FC236}">
                <a16:creationId xmlns:a16="http://schemas.microsoft.com/office/drawing/2014/main" id="{DB9718A3-8C9E-1FB5-6346-8739BF1F6B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0604" y="4618029"/>
            <a:ext cx="1313115" cy="1313115"/>
          </a:xfrm>
          <a:prstGeom prst="rect">
            <a:avLst/>
          </a:prstGeom>
        </p:spPr>
      </p:pic>
    </p:spTree>
    <p:extLst>
      <p:ext uri="{BB962C8B-B14F-4D97-AF65-F5344CB8AC3E}">
        <p14:creationId xmlns:p14="http://schemas.microsoft.com/office/powerpoint/2010/main" val="1437111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par>
                                <p:cTn id="16" presetID="10" presetClass="entr" presetSubtype="0" fill="hold" nodeType="withEffect">
                                  <p:stCondLst>
                                    <p:cond delay="0"/>
                                  </p:stCondLst>
                                  <p:childTnLst>
                                    <p:set>
                                      <p:cBhvr>
                                        <p:cTn id="17" dur="1" fill="hold">
                                          <p:stCondLst>
                                            <p:cond delay="0"/>
                                          </p:stCondLst>
                                        </p:cTn>
                                        <p:tgtEl>
                                          <p:spTgt spid="89"/>
                                        </p:tgtEl>
                                        <p:attrNameLst>
                                          <p:attrName>style.visibility</p:attrName>
                                        </p:attrNameLst>
                                      </p:cBhvr>
                                      <p:to>
                                        <p:strVal val="visible"/>
                                      </p:to>
                                    </p:set>
                                    <p:animEffect transition="in" filter="fade">
                                      <p:cBhvr>
                                        <p:cTn id="18"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CA8E0AF-CAE3-003A-A4C7-1CB0AA86D167}"/>
              </a:ext>
            </a:extLst>
          </p:cNvPr>
          <p:cNvSpPr/>
          <p:nvPr/>
        </p:nvSpPr>
        <p:spPr>
          <a:xfrm>
            <a:off x="4217433" y="4118527"/>
            <a:ext cx="4125217" cy="2043304"/>
          </a:xfrm>
          <a:prstGeom prst="rect">
            <a:avLst/>
          </a:prstGeom>
          <a:solidFill>
            <a:schemeClr val="bg1">
              <a:lumMod val="85000"/>
              <a:lumOff val="15000"/>
            </a:schemeClr>
          </a:solid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7" y="285885"/>
            <a:ext cx="2437680"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b="1" dirty="0">
                <a:solidFill>
                  <a:schemeClr val="accent3"/>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 </a:t>
            </a:r>
            <a:endParaRPr lang="en-US" sz="2400" b="1" dirty="0">
              <a:solidFill>
                <a:schemeClr val="accent3"/>
              </a:solidFill>
            </a:endParaRP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Screening</a:t>
            </a:r>
          </a:p>
        </p:txBody>
      </p:sp>
      <p:sp>
        <p:nvSpPr>
          <p:cNvPr id="3" name="Rectangle 2">
            <a:extLst>
              <a:ext uri="{FF2B5EF4-FFF2-40B4-BE49-F238E27FC236}">
                <a16:creationId xmlns:a16="http://schemas.microsoft.com/office/drawing/2014/main" id="{71AC3851-874C-0F73-EAA6-F8FEDB12D684}"/>
              </a:ext>
            </a:extLst>
          </p:cNvPr>
          <p:cNvSpPr/>
          <p:nvPr/>
        </p:nvSpPr>
        <p:spPr>
          <a:xfrm>
            <a:off x="5859991" y="5403017"/>
            <a:ext cx="22807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2400" dirty="0">
                <a:solidFill>
                  <a:sysClr val="windowText" lastClr="000000"/>
                </a:solidFill>
                <a:latin typeface="+mj-lt"/>
                <a:cs typeface="Arial" panose="020B0604020202020204" pitchFamily="34" charset="0"/>
              </a:rPr>
              <a:t>🧑‍🦰 Wallet: App</a:t>
            </a:r>
          </a:p>
        </p:txBody>
      </p:sp>
      <p:sp>
        <p:nvSpPr>
          <p:cNvPr id="4" name="Rectangle 3">
            <a:extLst>
              <a:ext uri="{FF2B5EF4-FFF2-40B4-BE49-F238E27FC236}">
                <a16:creationId xmlns:a16="http://schemas.microsoft.com/office/drawing/2014/main" id="{CD1777EB-6939-2FC2-47EE-933A4D2DEE5C}"/>
              </a:ext>
            </a:extLst>
          </p:cNvPr>
          <p:cNvSpPr/>
          <p:nvPr/>
        </p:nvSpPr>
        <p:spPr>
          <a:xfrm>
            <a:off x="4478617" y="4672113"/>
            <a:ext cx="1969683"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2400" dirty="0">
                <a:solidFill>
                  <a:sysClr val="windowText" lastClr="000000"/>
                </a:solidFill>
                <a:latin typeface="+mj-lt"/>
                <a:cs typeface="Arial" panose="020B0604020202020204" pitchFamily="34" charset="0"/>
              </a:rPr>
              <a:t>📣 Notifier</a:t>
            </a:r>
          </a:p>
        </p:txBody>
      </p:sp>
      <p:sp>
        <p:nvSpPr>
          <p:cNvPr id="25" name="Rectangle 24">
            <a:extLst>
              <a:ext uri="{FF2B5EF4-FFF2-40B4-BE49-F238E27FC236}">
                <a16:creationId xmlns:a16="http://schemas.microsoft.com/office/drawing/2014/main" id="{7FDF08D4-9853-4056-4A71-219C060A19DD}"/>
              </a:ext>
            </a:extLst>
          </p:cNvPr>
          <p:cNvSpPr/>
          <p:nvPr/>
        </p:nvSpPr>
        <p:spPr>
          <a:xfrm>
            <a:off x="3431971" y="3334002"/>
            <a:ext cx="485700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Broker 1</a:t>
            </a:r>
          </a:p>
        </p:txBody>
      </p:sp>
      <p:cxnSp>
        <p:nvCxnSpPr>
          <p:cNvPr id="26" name="Straight Arrow Connector 12">
            <a:extLst>
              <a:ext uri="{FF2B5EF4-FFF2-40B4-BE49-F238E27FC236}">
                <a16:creationId xmlns:a16="http://schemas.microsoft.com/office/drawing/2014/main" id="{980522D7-A477-7EF9-27A0-54BBF28D671A}"/>
              </a:ext>
            </a:extLst>
          </p:cNvPr>
          <p:cNvCxnSpPr>
            <a:cxnSpLocks/>
          </p:cNvCxnSpPr>
          <p:nvPr/>
        </p:nvCxnSpPr>
        <p:spPr>
          <a:xfrm>
            <a:off x="5258171" y="3908060"/>
            <a:ext cx="0" cy="413935"/>
          </a:xfrm>
          <a:prstGeom prst="straightConnector1">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12">
            <a:extLst>
              <a:ext uri="{FF2B5EF4-FFF2-40B4-BE49-F238E27FC236}">
                <a16:creationId xmlns:a16="http://schemas.microsoft.com/office/drawing/2014/main" id="{A08A3C93-3F30-15A0-53DE-E204C232EC69}"/>
              </a:ext>
            </a:extLst>
          </p:cNvPr>
          <p:cNvCxnSpPr>
            <a:cxnSpLocks/>
            <a:endCxn id="3" idx="1"/>
          </p:cNvCxnSpPr>
          <p:nvPr/>
        </p:nvCxnSpPr>
        <p:spPr>
          <a:xfrm>
            <a:off x="5237884" y="5295782"/>
            <a:ext cx="622107" cy="388327"/>
          </a:xfrm>
          <a:prstGeom prst="bentConnector3">
            <a:avLst>
              <a:gd name="adj1" fmla="val 369"/>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48DCB4A-1C02-FA63-8C09-EC59A54C073A}"/>
              </a:ext>
            </a:extLst>
          </p:cNvPr>
          <p:cNvSpPr/>
          <p:nvPr/>
        </p:nvSpPr>
        <p:spPr>
          <a:xfrm>
            <a:off x="3787310" y="4118527"/>
            <a:ext cx="228260" cy="2043304"/>
          </a:xfrm>
          <a:prstGeom prst="rect">
            <a:avLst/>
          </a:prstGeom>
          <a:solidFill>
            <a:schemeClr val="bg1">
              <a:lumMod val="85000"/>
              <a:lumOff val="15000"/>
            </a:schemeClr>
          </a:solid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40" name="Rectangle 39">
            <a:extLst>
              <a:ext uri="{FF2B5EF4-FFF2-40B4-BE49-F238E27FC236}">
                <a16:creationId xmlns:a16="http://schemas.microsoft.com/office/drawing/2014/main" id="{7F919A27-4330-8D5B-3BBB-56E44043D669}"/>
              </a:ext>
            </a:extLst>
          </p:cNvPr>
          <p:cNvSpPr/>
          <p:nvPr/>
        </p:nvSpPr>
        <p:spPr>
          <a:xfrm>
            <a:off x="3367873" y="4118527"/>
            <a:ext cx="228260" cy="2043304"/>
          </a:xfrm>
          <a:prstGeom prst="rect">
            <a:avLst/>
          </a:prstGeom>
          <a:solidFill>
            <a:schemeClr val="bg1">
              <a:lumMod val="85000"/>
              <a:lumOff val="15000"/>
            </a:schemeClr>
          </a:solid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49" name="Rectangle 48">
            <a:extLst>
              <a:ext uri="{FF2B5EF4-FFF2-40B4-BE49-F238E27FC236}">
                <a16:creationId xmlns:a16="http://schemas.microsoft.com/office/drawing/2014/main" id="{D8F4505B-8331-0F74-F560-0C5A7897D8F1}"/>
              </a:ext>
            </a:extLst>
          </p:cNvPr>
          <p:cNvSpPr/>
          <p:nvPr/>
        </p:nvSpPr>
        <p:spPr>
          <a:xfrm>
            <a:off x="9749643" y="3345877"/>
            <a:ext cx="1868918"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Broker 2</a:t>
            </a:r>
          </a:p>
        </p:txBody>
      </p:sp>
      <p:sp>
        <p:nvSpPr>
          <p:cNvPr id="51" name="Rectangle 50">
            <a:extLst>
              <a:ext uri="{FF2B5EF4-FFF2-40B4-BE49-F238E27FC236}">
                <a16:creationId xmlns:a16="http://schemas.microsoft.com/office/drawing/2014/main" id="{26E9D442-9F6E-6482-D1A1-C503BAD59A42}"/>
              </a:ext>
            </a:extLst>
          </p:cNvPr>
          <p:cNvSpPr/>
          <p:nvPr/>
        </p:nvSpPr>
        <p:spPr>
          <a:xfrm>
            <a:off x="11437802" y="4118527"/>
            <a:ext cx="228260" cy="2043304"/>
          </a:xfrm>
          <a:prstGeom prst="rect">
            <a:avLst/>
          </a:prstGeom>
          <a:solidFill>
            <a:schemeClr val="bg1">
              <a:lumMod val="85000"/>
              <a:lumOff val="15000"/>
            </a:schemeClr>
          </a:solid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52" name="Rectangle 51">
            <a:extLst>
              <a:ext uri="{FF2B5EF4-FFF2-40B4-BE49-F238E27FC236}">
                <a16:creationId xmlns:a16="http://schemas.microsoft.com/office/drawing/2014/main" id="{88B4ED59-6288-04C2-3803-45EA7367D2F5}"/>
              </a:ext>
            </a:extLst>
          </p:cNvPr>
          <p:cNvSpPr/>
          <p:nvPr/>
        </p:nvSpPr>
        <p:spPr>
          <a:xfrm>
            <a:off x="9681756" y="4118527"/>
            <a:ext cx="1599803" cy="2043304"/>
          </a:xfrm>
          <a:prstGeom prst="rect">
            <a:avLst/>
          </a:prstGeom>
          <a:solidFill>
            <a:schemeClr val="bg1">
              <a:lumMod val="85000"/>
              <a:lumOff val="15000"/>
            </a:schemeClr>
          </a:solid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53" name="Rectangle 52">
            <a:extLst>
              <a:ext uri="{FF2B5EF4-FFF2-40B4-BE49-F238E27FC236}">
                <a16:creationId xmlns:a16="http://schemas.microsoft.com/office/drawing/2014/main" id="{E74423B9-A91B-7E94-16AE-2D19F9ACBFF8}"/>
              </a:ext>
            </a:extLst>
          </p:cNvPr>
          <p:cNvSpPr/>
          <p:nvPr/>
        </p:nvSpPr>
        <p:spPr>
          <a:xfrm>
            <a:off x="10470666" y="5419992"/>
            <a:ext cx="61833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pPr>
              <a:defRPr/>
            </a:pPr>
            <a:r>
              <a:rPr lang="en-GB" sz="2400" dirty="0">
                <a:solidFill>
                  <a:sysClr val="windowText" lastClr="000000"/>
                </a:solidFill>
                <a:latin typeface="+mj-lt"/>
                <a:cs typeface="Arial" panose="020B0604020202020204" pitchFamily="34" charset="0"/>
              </a:rPr>
              <a:t>🧑‍🦰</a:t>
            </a:r>
          </a:p>
          <a:p>
            <a:pPr>
              <a:defRPr/>
            </a:pPr>
            <a:endParaRPr lang="en-GB" sz="2400" dirty="0">
              <a:solidFill>
                <a:sysClr val="windowText" lastClr="000000"/>
              </a:solidFill>
              <a:latin typeface="+mj-lt"/>
              <a:cs typeface="Arial" panose="020B0604020202020204" pitchFamily="34" charset="0"/>
            </a:endParaRPr>
          </a:p>
          <a:p>
            <a:pPr>
              <a:defRPr/>
            </a:pPr>
            <a:endParaRPr lang="en-GB" sz="2400" dirty="0">
              <a:solidFill>
                <a:sysClr val="windowText" lastClr="000000"/>
              </a:solidFill>
              <a:latin typeface="+mj-lt"/>
              <a:cs typeface="Arial" panose="020B0604020202020204" pitchFamily="34" charset="0"/>
            </a:endParaRPr>
          </a:p>
        </p:txBody>
      </p:sp>
      <p:sp>
        <p:nvSpPr>
          <p:cNvPr id="54" name="Rectangle 53">
            <a:extLst>
              <a:ext uri="{FF2B5EF4-FFF2-40B4-BE49-F238E27FC236}">
                <a16:creationId xmlns:a16="http://schemas.microsoft.com/office/drawing/2014/main" id="{11561BCD-8F6F-CA9D-34B3-D162E628C442}"/>
              </a:ext>
            </a:extLst>
          </p:cNvPr>
          <p:cNvSpPr/>
          <p:nvPr/>
        </p:nvSpPr>
        <p:spPr>
          <a:xfrm>
            <a:off x="9912565" y="4618928"/>
            <a:ext cx="61833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pPr>
              <a:defRPr/>
            </a:pPr>
            <a:r>
              <a:rPr lang="en-GB" sz="2400" dirty="0">
                <a:solidFill>
                  <a:sysClr val="windowText" lastClr="000000"/>
                </a:solidFill>
                <a:latin typeface="+mj-lt"/>
                <a:cs typeface="Arial" panose="020B0604020202020204" pitchFamily="34" charset="0"/>
              </a:rPr>
              <a:t>📣</a:t>
            </a:r>
          </a:p>
          <a:p>
            <a:pPr>
              <a:defRPr/>
            </a:pPr>
            <a:endParaRPr lang="en-GB" sz="2400" dirty="0">
              <a:solidFill>
                <a:sysClr val="windowText" lastClr="000000"/>
              </a:solidFill>
              <a:latin typeface="+mj-lt"/>
              <a:cs typeface="Arial" panose="020B0604020202020204" pitchFamily="34" charset="0"/>
            </a:endParaRPr>
          </a:p>
          <a:p>
            <a:pPr>
              <a:defRPr/>
            </a:pPr>
            <a:endParaRPr lang="en-GB" sz="2400" dirty="0">
              <a:solidFill>
                <a:sysClr val="windowText" lastClr="000000"/>
              </a:solidFill>
              <a:latin typeface="+mj-lt"/>
              <a:cs typeface="Arial" panose="020B0604020202020204" pitchFamily="34" charset="0"/>
            </a:endParaRPr>
          </a:p>
        </p:txBody>
      </p:sp>
      <p:cxnSp>
        <p:nvCxnSpPr>
          <p:cNvPr id="55" name="Straight Arrow Connector 12">
            <a:extLst>
              <a:ext uri="{FF2B5EF4-FFF2-40B4-BE49-F238E27FC236}">
                <a16:creationId xmlns:a16="http://schemas.microsoft.com/office/drawing/2014/main" id="{E9DF4B98-337E-8943-8A9E-661B9D07762B}"/>
              </a:ext>
            </a:extLst>
          </p:cNvPr>
          <p:cNvCxnSpPr>
            <a:cxnSpLocks/>
            <a:stCxn id="54" idx="2"/>
            <a:endCxn id="53" idx="1"/>
          </p:cNvCxnSpPr>
          <p:nvPr/>
        </p:nvCxnSpPr>
        <p:spPr>
          <a:xfrm rot="16200000" flipH="1">
            <a:off x="10086212" y="5316629"/>
            <a:ext cx="519973" cy="248935"/>
          </a:xfrm>
          <a:prstGeom prst="bentConnector2">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12">
            <a:extLst>
              <a:ext uri="{FF2B5EF4-FFF2-40B4-BE49-F238E27FC236}">
                <a16:creationId xmlns:a16="http://schemas.microsoft.com/office/drawing/2014/main" id="{CBBDEC80-07E5-0B88-966C-81E0909D5361}"/>
              </a:ext>
            </a:extLst>
          </p:cNvPr>
          <p:cNvCxnSpPr>
            <a:cxnSpLocks/>
            <a:endCxn id="149" idx="0"/>
          </p:cNvCxnSpPr>
          <p:nvPr/>
        </p:nvCxnSpPr>
        <p:spPr>
          <a:xfrm flipH="1">
            <a:off x="10210296" y="3968164"/>
            <a:ext cx="3388" cy="324373"/>
          </a:xfrm>
          <a:prstGeom prst="straightConnector1">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BFE5A40-784F-A80E-E445-6FB04A39C2DF}"/>
              </a:ext>
            </a:extLst>
          </p:cNvPr>
          <p:cNvSpPr txBox="1"/>
          <p:nvPr/>
        </p:nvSpPr>
        <p:spPr>
          <a:xfrm>
            <a:off x="9912597" y="5669273"/>
            <a:ext cx="525480" cy="400110"/>
          </a:xfrm>
          <a:prstGeom prst="rect">
            <a:avLst/>
          </a:prstGeom>
          <a:noFill/>
        </p:spPr>
        <p:txBody>
          <a:bodyPr wrap="square">
            <a:spAutoFit/>
          </a:bodyPr>
          <a:lstStyle/>
          <a:p>
            <a:r>
              <a:rPr lang="en-GB" sz="2000" dirty="0">
                <a:solidFill>
                  <a:sysClr val="windowText" lastClr="000000"/>
                </a:solidFill>
                <a:latin typeface="+mj-lt"/>
                <a:cs typeface="Arial" panose="020B0604020202020204" pitchFamily="34" charset="0"/>
              </a:rPr>
              <a:t>📣</a:t>
            </a:r>
            <a:endParaRPr lang="en-GB" sz="2000" dirty="0"/>
          </a:p>
        </p:txBody>
      </p:sp>
      <p:sp>
        <p:nvSpPr>
          <p:cNvPr id="64" name="TextBox 63">
            <a:extLst>
              <a:ext uri="{FF2B5EF4-FFF2-40B4-BE49-F238E27FC236}">
                <a16:creationId xmlns:a16="http://schemas.microsoft.com/office/drawing/2014/main" id="{468E3D84-DF6D-E78C-B932-DDEE0E15EC3D}"/>
              </a:ext>
            </a:extLst>
          </p:cNvPr>
          <p:cNvSpPr txBox="1"/>
          <p:nvPr/>
        </p:nvSpPr>
        <p:spPr>
          <a:xfrm>
            <a:off x="4423078" y="5681511"/>
            <a:ext cx="1614810" cy="400110"/>
          </a:xfrm>
          <a:prstGeom prst="rect">
            <a:avLst/>
          </a:prstGeom>
          <a:noFill/>
        </p:spPr>
        <p:txBody>
          <a:bodyPr wrap="square" anchor="ctr">
            <a:spAutoFit/>
          </a:bodyPr>
          <a:lstStyle/>
          <a:p>
            <a:pPr algn="ctr"/>
            <a:r>
              <a:rPr lang="en-GB" sz="2000" dirty="0">
                <a:solidFill>
                  <a:sysClr val="windowText" lastClr="000000"/>
                </a:solidFill>
                <a:latin typeface="+mj-lt"/>
                <a:cs typeface="Arial" panose="020B0604020202020204" pitchFamily="34" charset="0"/>
              </a:rPr>
              <a:t>📣 </a:t>
            </a:r>
            <a:r>
              <a:rPr lang="en-GB" sz="2000" i="1" dirty="0">
                <a:solidFill>
                  <a:schemeClr val="bg2">
                    <a:lumMod val="40000"/>
                    <a:lumOff val="60000"/>
                  </a:schemeClr>
                </a:solidFill>
                <a:effectLst>
                  <a:glow>
                    <a:schemeClr val="bg1"/>
                  </a:glow>
                </a:effectLst>
              </a:rPr>
              <a:t>alert</a:t>
            </a:r>
          </a:p>
        </p:txBody>
      </p:sp>
      <p:sp>
        <p:nvSpPr>
          <p:cNvPr id="72" name="TextBox 71">
            <a:extLst>
              <a:ext uri="{FF2B5EF4-FFF2-40B4-BE49-F238E27FC236}">
                <a16:creationId xmlns:a16="http://schemas.microsoft.com/office/drawing/2014/main" id="{417A78A8-7B68-0E5E-6CAC-010F05950B80}"/>
              </a:ext>
            </a:extLst>
          </p:cNvPr>
          <p:cNvSpPr txBox="1"/>
          <p:nvPr/>
        </p:nvSpPr>
        <p:spPr>
          <a:xfrm>
            <a:off x="10517228" y="1155974"/>
            <a:ext cx="496759" cy="523220"/>
          </a:xfrm>
          <a:prstGeom prst="rect">
            <a:avLst/>
          </a:prstGeom>
          <a:noFill/>
        </p:spPr>
        <p:txBody>
          <a:bodyPr wrap="square" anchor="b">
            <a:spAutoFit/>
          </a:bodyPr>
          <a:lstStyle/>
          <a:p>
            <a:pPr>
              <a:spcBef>
                <a:spcPts val="600"/>
              </a:spcBef>
            </a:pPr>
            <a:r>
              <a:rPr lang="en-GB" sz="2800" baseline="-17000" dirty="0">
                <a:solidFill>
                  <a:schemeClr val="bg2">
                    <a:lumMod val="40000"/>
                    <a:lumOff val="60000"/>
                  </a:schemeClr>
                </a:solidFill>
                <a:effectLst>
                  <a:glow>
                    <a:schemeClr val="bg1"/>
                  </a:glow>
                </a:effectLst>
              </a:rPr>
              <a:t>✉️</a:t>
            </a:r>
            <a:endParaRPr lang="en-GB" sz="2000" i="1" dirty="0">
              <a:solidFill>
                <a:schemeClr val="bg2">
                  <a:lumMod val="40000"/>
                  <a:lumOff val="60000"/>
                </a:schemeClr>
              </a:solidFill>
              <a:effectLst>
                <a:glow>
                  <a:schemeClr val="bg1"/>
                </a:glow>
              </a:effectLst>
            </a:endParaRPr>
          </a:p>
        </p:txBody>
      </p:sp>
      <p:cxnSp>
        <p:nvCxnSpPr>
          <p:cNvPr id="89" name="Straight Arrow Connector 12">
            <a:extLst>
              <a:ext uri="{FF2B5EF4-FFF2-40B4-BE49-F238E27FC236}">
                <a16:creationId xmlns:a16="http://schemas.microsoft.com/office/drawing/2014/main" id="{D36E3479-2D25-4E41-9659-2708C8B01068}"/>
              </a:ext>
            </a:extLst>
          </p:cNvPr>
          <p:cNvCxnSpPr>
            <a:cxnSpLocks/>
            <a:stCxn id="73" idx="1"/>
          </p:cNvCxnSpPr>
          <p:nvPr/>
        </p:nvCxnSpPr>
        <p:spPr>
          <a:xfrm rot="10800000" flipV="1">
            <a:off x="5237884" y="1682989"/>
            <a:ext cx="2315665" cy="1269133"/>
          </a:xfrm>
          <a:prstGeom prst="bentConnector3">
            <a:avLst>
              <a:gd name="adj1" fmla="val 99744"/>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12">
            <a:extLst>
              <a:ext uri="{FF2B5EF4-FFF2-40B4-BE49-F238E27FC236}">
                <a16:creationId xmlns:a16="http://schemas.microsoft.com/office/drawing/2014/main" id="{71DEB7A0-D994-C2E8-5F2D-172F70972A0C}"/>
              </a:ext>
            </a:extLst>
          </p:cNvPr>
          <p:cNvCxnSpPr>
            <a:cxnSpLocks/>
            <a:stCxn id="3" idx="3"/>
          </p:cNvCxnSpPr>
          <p:nvPr/>
        </p:nvCxnSpPr>
        <p:spPr>
          <a:xfrm flipV="1">
            <a:off x="8140787" y="2035374"/>
            <a:ext cx="380188" cy="3648735"/>
          </a:xfrm>
          <a:prstGeom prst="bentConnector2">
            <a:avLst/>
          </a:prstGeom>
          <a:ln w="19050" cap="rnd">
            <a:solidFill>
              <a:schemeClr val="accent4"/>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25CC2B0F-A32A-C9B9-63EC-93DEEC6386E9}"/>
              </a:ext>
            </a:extLst>
          </p:cNvPr>
          <p:cNvSpPr txBox="1"/>
          <p:nvPr/>
        </p:nvSpPr>
        <p:spPr>
          <a:xfrm>
            <a:off x="5265233" y="2469460"/>
            <a:ext cx="1856292" cy="400110"/>
          </a:xfrm>
          <a:prstGeom prst="rect">
            <a:avLst/>
          </a:prstGeom>
          <a:noFill/>
        </p:spPr>
        <p:txBody>
          <a:bodyPr wrap="square" anchor="b">
            <a:spAutoFit/>
          </a:bodyPr>
          <a:lstStyle/>
          <a:p>
            <a:pPr>
              <a:spcBef>
                <a:spcPts val="600"/>
              </a:spcBef>
            </a:pPr>
            <a:r>
              <a:rPr lang="en-GB" sz="2800" baseline="-17000" dirty="0">
                <a:solidFill>
                  <a:schemeClr val="bg2">
                    <a:lumMod val="40000"/>
                    <a:lumOff val="60000"/>
                  </a:schemeClr>
                </a:solidFill>
                <a:effectLst>
                  <a:glow>
                    <a:schemeClr val="bg1"/>
                  </a:glow>
                </a:effectLst>
              </a:rPr>
              <a:t>💬</a:t>
            </a:r>
            <a:r>
              <a:rPr lang="en-GB" dirty="0"/>
              <a:t> </a:t>
            </a:r>
            <a:r>
              <a:rPr lang="en-GB" sz="2000" i="1" dirty="0">
                <a:solidFill>
                  <a:schemeClr val="bg2">
                    <a:lumMod val="40000"/>
                    <a:lumOff val="60000"/>
                  </a:schemeClr>
                </a:solidFill>
                <a:effectLst>
                  <a:glow>
                    <a:schemeClr val="bg1"/>
                  </a:glow>
                </a:effectLst>
              </a:rPr>
              <a:t>prompt</a:t>
            </a:r>
          </a:p>
        </p:txBody>
      </p:sp>
      <p:sp>
        <p:nvSpPr>
          <p:cNvPr id="97" name="TextBox 96">
            <a:extLst>
              <a:ext uri="{FF2B5EF4-FFF2-40B4-BE49-F238E27FC236}">
                <a16:creationId xmlns:a16="http://schemas.microsoft.com/office/drawing/2014/main" id="{65F1651E-491D-E508-2595-606FF19BEFD5}"/>
              </a:ext>
            </a:extLst>
          </p:cNvPr>
          <p:cNvSpPr txBox="1"/>
          <p:nvPr/>
        </p:nvSpPr>
        <p:spPr>
          <a:xfrm>
            <a:off x="8575226" y="1995565"/>
            <a:ext cx="1362604" cy="400110"/>
          </a:xfrm>
          <a:prstGeom prst="rect">
            <a:avLst/>
          </a:prstGeom>
          <a:noFill/>
        </p:spPr>
        <p:txBody>
          <a:bodyPr wrap="square" anchor="b">
            <a:spAutoFit/>
          </a:bodyPr>
          <a:lstStyle/>
          <a:p>
            <a:pPr>
              <a:spcBef>
                <a:spcPts val="600"/>
              </a:spcBef>
            </a:pPr>
            <a:r>
              <a:rPr lang="en-GB" sz="2800" baseline="-17000" dirty="0">
                <a:solidFill>
                  <a:schemeClr val="bg2">
                    <a:lumMod val="40000"/>
                    <a:lumOff val="60000"/>
                  </a:schemeClr>
                </a:solidFill>
                <a:effectLst>
                  <a:glow>
                    <a:schemeClr val="bg1"/>
                  </a:glow>
                </a:effectLst>
              </a:rPr>
              <a:t>✉️</a:t>
            </a:r>
            <a:r>
              <a:rPr lang="en-GB" dirty="0"/>
              <a:t> </a:t>
            </a:r>
            <a:r>
              <a:rPr lang="en-GB" sz="2000" i="1" dirty="0">
                <a:solidFill>
                  <a:schemeClr val="bg2">
                    <a:lumMod val="40000"/>
                    <a:lumOff val="60000"/>
                  </a:schemeClr>
                </a:solidFill>
                <a:effectLst>
                  <a:glow>
                    <a:schemeClr val="bg1"/>
                  </a:glow>
                </a:effectLst>
              </a:rPr>
              <a:t>answer</a:t>
            </a:r>
          </a:p>
        </p:txBody>
      </p:sp>
      <p:cxnSp>
        <p:nvCxnSpPr>
          <p:cNvPr id="104" name="Straight Arrow Connector 12">
            <a:extLst>
              <a:ext uri="{FF2B5EF4-FFF2-40B4-BE49-F238E27FC236}">
                <a16:creationId xmlns:a16="http://schemas.microsoft.com/office/drawing/2014/main" id="{8649FC99-279D-0BC2-C94E-05FCA7938CAB}"/>
              </a:ext>
            </a:extLst>
          </p:cNvPr>
          <p:cNvCxnSpPr>
            <a:cxnSpLocks/>
          </p:cNvCxnSpPr>
          <p:nvPr/>
        </p:nvCxnSpPr>
        <p:spPr>
          <a:xfrm flipH="1">
            <a:off x="10153407" y="1982257"/>
            <a:ext cx="3453" cy="969866"/>
          </a:xfrm>
          <a:prstGeom prst="straightConnector1">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845A8E9E-397C-BA3E-E208-5900C05E9883}"/>
              </a:ext>
            </a:extLst>
          </p:cNvPr>
          <p:cNvSpPr txBox="1"/>
          <p:nvPr/>
        </p:nvSpPr>
        <p:spPr>
          <a:xfrm>
            <a:off x="9718799" y="2428903"/>
            <a:ext cx="516366" cy="523220"/>
          </a:xfrm>
          <a:prstGeom prst="rect">
            <a:avLst/>
          </a:prstGeom>
          <a:noFill/>
        </p:spPr>
        <p:txBody>
          <a:bodyPr wrap="square" anchor="b">
            <a:spAutoFit/>
          </a:bodyPr>
          <a:lstStyle/>
          <a:p>
            <a:pPr>
              <a:spcBef>
                <a:spcPts val="600"/>
              </a:spcBef>
            </a:pPr>
            <a:r>
              <a:rPr lang="en-GB" sz="2800" baseline="-17000" dirty="0">
                <a:solidFill>
                  <a:schemeClr val="bg2">
                    <a:lumMod val="40000"/>
                    <a:lumOff val="60000"/>
                  </a:schemeClr>
                </a:solidFill>
                <a:effectLst>
                  <a:glow>
                    <a:schemeClr val="bg1"/>
                  </a:glow>
                </a:effectLst>
              </a:rPr>
              <a:t>💬</a:t>
            </a:r>
            <a:endParaRPr lang="en-GB" sz="2000" i="1" dirty="0">
              <a:solidFill>
                <a:schemeClr val="bg2">
                  <a:lumMod val="40000"/>
                  <a:lumOff val="60000"/>
                </a:schemeClr>
              </a:solidFill>
              <a:effectLst>
                <a:glow>
                  <a:schemeClr val="bg1"/>
                </a:glow>
              </a:effectLst>
            </a:endParaRPr>
          </a:p>
        </p:txBody>
      </p:sp>
      <p:sp>
        <p:nvSpPr>
          <p:cNvPr id="117" name="Rounded Rectangle 116">
            <a:extLst>
              <a:ext uri="{FF2B5EF4-FFF2-40B4-BE49-F238E27FC236}">
                <a16:creationId xmlns:a16="http://schemas.microsoft.com/office/drawing/2014/main" id="{61BA8778-73F9-3FF7-58B3-FFF156905FB6}"/>
              </a:ext>
            </a:extLst>
          </p:cNvPr>
          <p:cNvSpPr/>
          <p:nvPr/>
        </p:nvSpPr>
        <p:spPr>
          <a:xfrm>
            <a:off x="7053945" y="1185315"/>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sp>
        <p:nvSpPr>
          <p:cNvPr id="118" name="Rounded Rectangle 117">
            <a:extLst>
              <a:ext uri="{FF2B5EF4-FFF2-40B4-BE49-F238E27FC236}">
                <a16:creationId xmlns:a16="http://schemas.microsoft.com/office/drawing/2014/main" id="{2DF44242-DA0A-99B5-7C97-654B2E46C54D}"/>
              </a:ext>
            </a:extLst>
          </p:cNvPr>
          <p:cNvSpPr/>
          <p:nvPr/>
        </p:nvSpPr>
        <p:spPr>
          <a:xfrm>
            <a:off x="8656404" y="5321511"/>
            <a:ext cx="360000" cy="360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b="1" dirty="0">
                <a:solidFill>
                  <a:schemeClr val="tx1"/>
                </a:solidFill>
              </a:rPr>
              <a:t>2</a:t>
            </a:r>
          </a:p>
        </p:txBody>
      </p:sp>
      <p:cxnSp>
        <p:nvCxnSpPr>
          <p:cNvPr id="125" name="Straight Arrow Connector 12">
            <a:extLst>
              <a:ext uri="{FF2B5EF4-FFF2-40B4-BE49-F238E27FC236}">
                <a16:creationId xmlns:a16="http://schemas.microsoft.com/office/drawing/2014/main" id="{F3A8896F-7E99-BFB7-5C32-E8D63F4A6755}"/>
              </a:ext>
            </a:extLst>
          </p:cNvPr>
          <p:cNvCxnSpPr>
            <a:cxnSpLocks/>
            <a:stCxn id="53" idx="3"/>
            <a:endCxn id="73" idx="3"/>
          </p:cNvCxnSpPr>
          <p:nvPr/>
        </p:nvCxnSpPr>
        <p:spPr>
          <a:xfrm flipH="1" flipV="1">
            <a:off x="10470615" y="1682990"/>
            <a:ext cx="618383" cy="4018094"/>
          </a:xfrm>
          <a:prstGeom prst="bentConnector3">
            <a:avLst>
              <a:gd name="adj1" fmla="val -125305"/>
            </a:avLst>
          </a:prstGeom>
          <a:ln w="19050" cap="rnd">
            <a:solidFill>
              <a:schemeClr val="accent4"/>
            </a:solidFill>
            <a:round/>
            <a:tailEnd type="triangle" w="lg" len="lg"/>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CB390622-0C44-C47B-C6E2-09D1329AF2F4}"/>
              </a:ext>
            </a:extLst>
          </p:cNvPr>
          <p:cNvGrpSpPr/>
          <p:nvPr/>
        </p:nvGrpSpPr>
        <p:grpSpPr>
          <a:xfrm>
            <a:off x="7494697" y="1006813"/>
            <a:ext cx="3022531" cy="1014729"/>
            <a:chOff x="7494697" y="1006813"/>
            <a:chExt cx="3022531" cy="1014729"/>
          </a:xfrm>
        </p:grpSpPr>
        <p:sp>
          <p:nvSpPr>
            <p:cNvPr id="73" name="Rectangle 72">
              <a:extLst>
                <a:ext uri="{FF2B5EF4-FFF2-40B4-BE49-F238E27FC236}">
                  <a16:creationId xmlns:a16="http://schemas.microsoft.com/office/drawing/2014/main" id="{C494E461-2E06-1B54-1D36-C157EE95A426}"/>
                </a:ext>
              </a:extLst>
            </p:cNvPr>
            <p:cNvSpPr/>
            <p:nvPr/>
          </p:nvSpPr>
          <p:spPr>
            <a:xfrm>
              <a:off x="7553548" y="1401898"/>
              <a:ext cx="2917067"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Host</a:t>
              </a:r>
            </a:p>
          </p:txBody>
        </p:sp>
        <p:sp>
          <p:nvSpPr>
            <p:cNvPr id="133" name="Rectangle 132">
              <a:extLst>
                <a:ext uri="{FF2B5EF4-FFF2-40B4-BE49-F238E27FC236}">
                  <a16:creationId xmlns:a16="http://schemas.microsoft.com/office/drawing/2014/main" id="{81B466C8-16C0-EC83-E252-932F9DE1C68B}"/>
                </a:ext>
              </a:extLst>
            </p:cNvPr>
            <p:cNvSpPr/>
            <p:nvPr/>
          </p:nvSpPr>
          <p:spPr>
            <a:xfrm>
              <a:off x="7494697" y="1006813"/>
              <a:ext cx="3022531"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134" name="Rectangle 133">
            <a:extLst>
              <a:ext uri="{FF2B5EF4-FFF2-40B4-BE49-F238E27FC236}">
                <a16:creationId xmlns:a16="http://schemas.microsoft.com/office/drawing/2014/main" id="{4C98E827-B9E6-DD1C-52C5-ED7EFBD3BA81}"/>
              </a:ext>
            </a:extLst>
          </p:cNvPr>
          <p:cNvSpPr/>
          <p:nvPr/>
        </p:nvSpPr>
        <p:spPr>
          <a:xfrm>
            <a:off x="9681757" y="2953435"/>
            <a:ext cx="1984305"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sp>
        <p:nvSpPr>
          <p:cNvPr id="137" name="Rectangle 136">
            <a:extLst>
              <a:ext uri="{FF2B5EF4-FFF2-40B4-BE49-F238E27FC236}">
                <a16:creationId xmlns:a16="http://schemas.microsoft.com/office/drawing/2014/main" id="{DB7978F4-707F-DFD7-6D3B-9C64B9C48E6E}"/>
              </a:ext>
            </a:extLst>
          </p:cNvPr>
          <p:cNvSpPr/>
          <p:nvPr/>
        </p:nvSpPr>
        <p:spPr>
          <a:xfrm>
            <a:off x="3359698" y="2935077"/>
            <a:ext cx="4982952"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sp>
        <p:nvSpPr>
          <p:cNvPr id="146" name="Rectangle 145">
            <a:extLst>
              <a:ext uri="{FF2B5EF4-FFF2-40B4-BE49-F238E27FC236}">
                <a16:creationId xmlns:a16="http://schemas.microsoft.com/office/drawing/2014/main" id="{05697344-01C4-6DBF-F83D-CC67BADE5BAF}"/>
              </a:ext>
            </a:extLst>
          </p:cNvPr>
          <p:cNvSpPr/>
          <p:nvPr/>
        </p:nvSpPr>
        <p:spPr>
          <a:xfrm>
            <a:off x="4389244" y="4306963"/>
            <a:ext cx="2119111" cy="989431"/>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sp>
        <p:nvSpPr>
          <p:cNvPr id="149" name="Rectangle 148">
            <a:extLst>
              <a:ext uri="{FF2B5EF4-FFF2-40B4-BE49-F238E27FC236}">
                <a16:creationId xmlns:a16="http://schemas.microsoft.com/office/drawing/2014/main" id="{8AE689A3-B100-2E3F-CC70-89B7B71B3A07}"/>
              </a:ext>
            </a:extLst>
          </p:cNvPr>
          <p:cNvSpPr/>
          <p:nvPr/>
        </p:nvSpPr>
        <p:spPr>
          <a:xfrm>
            <a:off x="9827801" y="4292537"/>
            <a:ext cx="764990" cy="94448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endParaRPr lang="en-US" sz="2000" i="1" dirty="0">
              <a:solidFill>
                <a:schemeClr val="bg2">
                  <a:lumMod val="40000"/>
                  <a:lumOff val="60000"/>
                </a:schemeClr>
              </a:solidFill>
              <a:effectLst>
                <a:glow>
                  <a:schemeClr val="bg1"/>
                </a:glow>
              </a:effectLst>
            </a:endParaRPr>
          </a:p>
        </p:txBody>
      </p:sp>
      <p:sp>
        <p:nvSpPr>
          <p:cNvPr id="154" name="Can 153">
            <a:extLst>
              <a:ext uri="{FF2B5EF4-FFF2-40B4-BE49-F238E27FC236}">
                <a16:creationId xmlns:a16="http://schemas.microsoft.com/office/drawing/2014/main" id="{0F752435-0012-DB92-2ED7-AA967EE6E168}"/>
              </a:ext>
            </a:extLst>
          </p:cNvPr>
          <p:cNvSpPr/>
          <p:nvPr/>
        </p:nvSpPr>
        <p:spPr>
          <a:xfrm>
            <a:off x="6446048" y="3140923"/>
            <a:ext cx="741482" cy="597205"/>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binds</a:t>
            </a:r>
          </a:p>
        </p:txBody>
      </p:sp>
      <p:sp>
        <p:nvSpPr>
          <p:cNvPr id="155" name="Can 154">
            <a:extLst>
              <a:ext uri="{FF2B5EF4-FFF2-40B4-BE49-F238E27FC236}">
                <a16:creationId xmlns:a16="http://schemas.microsoft.com/office/drawing/2014/main" id="{4DF8DD35-EF8B-AD1E-E554-E308B9E2CB54}"/>
              </a:ext>
            </a:extLst>
          </p:cNvPr>
          <p:cNvSpPr/>
          <p:nvPr/>
        </p:nvSpPr>
        <p:spPr>
          <a:xfrm>
            <a:off x="7325121" y="3137371"/>
            <a:ext cx="741482" cy="597205"/>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creds</a:t>
            </a:r>
          </a:p>
        </p:txBody>
      </p:sp>
      <p:sp>
        <p:nvSpPr>
          <p:cNvPr id="156" name="Can 155">
            <a:extLst>
              <a:ext uri="{FF2B5EF4-FFF2-40B4-BE49-F238E27FC236}">
                <a16:creationId xmlns:a16="http://schemas.microsoft.com/office/drawing/2014/main" id="{F1BD8E48-457F-8432-09BA-A01D35D87896}"/>
              </a:ext>
            </a:extLst>
          </p:cNvPr>
          <p:cNvSpPr/>
          <p:nvPr/>
        </p:nvSpPr>
        <p:spPr>
          <a:xfrm>
            <a:off x="5375482" y="3137371"/>
            <a:ext cx="932976" cy="615232"/>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wallets</a:t>
            </a:r>
          </a:p>
        </p:txBody>
      </p:sp>
      <p:grpSp>
        <p:nvGrpSpPr>
          <p:cNvPr id="6" name="Group 5">
            <a:extLst>
              <a:ext uri="{FF2B5EF4-FFF2-40B4-BE49-F238E27FC236}">
                <a16:creationId xmlns:a16="http://schemas.microsoft.com/office/drawing/2014/main" id="{023FAB3F-67B9-DF62-1EE0-9B1312EEF6D3}"/>
              </a:ext>
            </a:extLst>
          </p:cNvPr>
          <p:cNvGrpSpPr>
            <a:grpSpLocks noChangeAspect="1"/>
          </p:cNvGrpSpPr>
          <p:nvPr/>
        </p:nvGrpSpPr>
        <p:grpSpPr>
          <a:xfrm>
            <a:off x="2046671" y="3750772"/>
            <a:ext cx="300706" cy="298187"/>
            <a:chOff x="-782952" y="5279717"/>
            <a:chExt cx="558720" cy="554040"/>
          </a:xfrm>
        </p:grpSpPr>
        <p:sp>
          <p:nvSpPr>
            <p:cNvPr id="7" name="Freeform: Shape 74">
              <a:extLst>
                <a:ext uri="{FF2B5EF4-FFF2-40B4-BE49-F238E27FC236}">
                  <a16:creationId xmlns:a16="http://schemas.microsoft.com/office/drawing/2014/main" id="{D4EEC8C3-D831-E54B-F347-0A9A5AA0DD40}"/>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9" name="Freeform: Shape 75">
              <a:extLst>
                <a:ext uri="{FF2B5EF4-FFF2-40B4-BE49-F238E27FC236}">
                  <a16:creationId xmlns:a16="http://schemas.microsoft.com/office/drawing/2014/main" id="{6D573837-24C1-D73C-09EF-216450B6D9D0}"/>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1" name="Freeform: Shape 76">
              <a:extLst>
                <a:ext uri="{FF2B5EF4-FFF2-40B4-BE49-F238E27FC236}">
                  <a16:creationId xmlns:a16="http://schemas.microsoft.com/office/drawing/2014/main" id="{29D4887E-FB91-A28F-7870-8279D6279D68}"/>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2" name="Freeform: Shape 77">
              <a:extLst>
                <a:ext uri="{FF2B5EF4-FFF2-40B4-BE49-F238E27FC236}">
                  <a16:creationId xmlns:a16="http://schemas.microsoft.com/office/drawing/2014/main" id="{2141566A-AA63-84AE-AC30-F263DCE280AF}"/>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8">
              <a:extLst>
                <a:ext uri="{FF2B5EF4-FFF2-40B4-BE49-F238E27FC236}">
                  <a16:creationId xmlns:a16="http://schemas.microsoft.com/office/drawing/2014/main" id="{BFBF7D23-694B-4CCB-195E-50A83B3F0F7B}"/>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9">
              <a:extLst>
                <a:ext uri="{FF2B5EF4-FFF2-40B4-BE49-F238E27FC236}">
                  <a16:creationId xmlns:a16="http://schemas.microsoft.com/office/drawing/2014/main" id="{F04A47A9-36E0-3422-236D-AB1010E6A580}"/>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80">
              <a:extLst>
                <a:ext uri="{FF2B5EF4-FFF2-40B4-BE49-F238E27FC236}">
                  <a16:creationId xmlns:a16="http://schemas.microsoft.com/office/drawing/2014/main" id="{8D5D34B9-434C-3DD0-39BD-99D591754808}"/>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81">
              <a:extLst>
                <a:ext uri="{FF2B5EF4-FFF2-40B4-BE49-F238E27FC236}">
                  <a16:creationId xmlns:a16="http://schemas.microsoft.com/office/drawing/2014/main" id="{8BBB1D0C-B330-0CB6-4BE9-46FC6840547E}"/>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82">
              <a:extLst>
                <a:ext uri="{FF2B5EF4-FFF2-40B4-BE49-F238E27FC236}">
                  <a16:creationId xmlns:a16="http://schemas.microsoft.com/office/drawing/2014/main" id="{8C2E734D-70FE-EAE9-3D61-3AA2DC7AB9AD}"/>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3">
              <a:extLst>
                <a:ext uri="{FF2B5EF4-FFF2-40B4-BE49-F238E27FC236}">
                  <a16:creationId xmlns:a16="http://schemas.microsoft.com/office/drawing/2014/main" id="{75EFC0D6-A1CC-C187-D780-007CC92DBB64}"/>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4">
              <a:extLst>
                <a:ext uri="{FF2B5EF4-FFF2-40B4-BE49-F238E27FC236}">
                  <a16:creationId xmlns:a16="http://schemas.microsoft.com/office/drawing/2014/main" id="{AA076723-0D71-259A-5DC8-D0BCCF0D962F}"/>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5">
              <a:extLst>
                <a:ext uri="{FF2B5EF4-FFF2-40B4-BE49-F238E27FC236}">
                  <a16:creationId xmlns:a16="http://schemas.microsoft.com/office/drawing/2014/main" id="{46508C60-1E38-D181-F8A3-65C2B5E285FC}"/>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6">
              <a:extLst>
                <a:ext uri="{FF2B5EF4-FFF2-40B4-BE49-F238E27FC236}">
                  <a16:creationId xmlns:a16="http://schemas.microsoft.com/office/drawing/2014/main" id="{3F8EA4DF-C124-8057-22D7-76FA916AE0C7}"/>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7">
              <a:extLst>
                <a:ext uri="{FF2B5EF4-FFF2-40B4-BE49-F238E27FC236}">
                  <a16:creationId xmlns:a16="http://schemas.microsoft.com/office/drawing/2014/main" id="{AC2BFB14-0F7B-6E0C-66A1-09DFC8025676}"/>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8">
              <a:extLst>
                <a:ext uri="{FF2B5EF4-FFF2-40B4-BE49-F238E27FC236}">
                  <a16:creationId xmlns:a16="http://schemas.microsoft.com/office/drawing/2014/main" id="{C176E5F9-ECAB-2764-86EF-6A6F30EA56AD}"/>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921A3588-919D-030E-CD9C-B43AB47530FF}"/>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A043C004-5C57-BD2E-49B5-D6B01D125435}"/>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60B4D1DE-743D-A09D-000C-122B5FFE7071}"/>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76FC640A-9035-78C1-A6CF-7E27F4723DB8}"/>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460C4BF7-E9C2-237E-9828-431A52623A1C}"/>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3" name="Group 32">
            <a:extLst>
              <a:ext uri="{FF2B5EF4-FFF2-40B4-BE49-F238E27FC236}">
                <a16:creationId xmlns:a16="http://schemas.microsoft.com/office/drawing/2014/main" id="{9976C3EA-1F1D-7327-A56A-F9D05890BB31}"/>
              </a:ext>
            </a:extLst>
          </p:cNvPr>
          <p:cNvGrpSpPr>
            <a:grpSpLocks noChangeAspect="1"/>
          </p:cNvGrpSpPr>
          <p:nvPr/>
        </p:nvGrpSpPr>
        <p:grpSpPr>
          <a:xfrm>
            <a:off x="1626546" y="399914"/>
            <a:ext cx="369074" cy="237600"/>
            <a:chOff x="4348497" y="3025153"/>
            <a:chExt cx="661036" cy="425559"/>
          </a:xfrm>
        </p:grpSpPr>
        <p:sp>
          <p:nvSpPr>
            <p:cNvPr id="34" name="Freeform: Shape 34">
              <a:extLst>
                <a:ext uri="{FF2B5EF4-FFF2-40B4-BE49-F238E27FC236}">
                  <a16:creationId xmlns:a16="http://schemas.microsoft.com/office/drawing/2014/main" id="{D2CE283C-1002-6058-C439-D59788EBC35C}"/>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5">
              <a:extLst>
                <a:ext uri="{FF2B5EF4-FFF2-40B4-BE49-F238E27FC236}">
                  <a16:creationId xmlns:a16="http://schemas.microsoft.com/office/drawing/2014/main" id="{FB099852-0B77-A05B-A903-274674E7E3B1}"/>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6">
              <a:extLst>
                <a:ext uri="{FF2B5EF4-FFF2-40B4-BE49-F238E27FC236}">
                  <a16:creationId xmlns:a16="http://schemas.microsoft.com/office/drawing/2014/main" id="{48B4075E-B2C5-A29C-A099-33AD713DEBAC}"/>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7">
              <a:extLst>
                <a:ext uri="{FF2B5EF4-FFF2-40B4-BE49-F238E27FC236}">
                  <a16:creationId xmlns:a16="http://schemas.microsoft.com/office/drawing/2014/main" id="{C9D270A5-897F-0187-43F0-B1BD891EA6BD}"/>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8">
              <a:extLst>
                <a:ext uri="{FF2B5EF4-FFF2-40B4-BE49-F238E27FC236}">
                  <a16:creationId xmlns:a16="http://schemas.microsoft.com/office/drawing/2014/main" id="{5CA5DDA9-7DBB-5600-7FA2-06B22EC4C05A}"/>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39">
              <a:extLst>
                <a:ext uri="{FF2B5EF4-FFF2-40B4-BE49-F238E27FC236}">
                  <a16:creationId xmlns:a16="http://schemas.microsoft.com/office/drawing/2014/main" id="{23C24035-6003-3FD2-E6E6-4B0709B5EAEC}"/>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0">
              <a:extLst>
                <a:ext uri="{FF2B5EF4-FFF2-40B4-BE49-F238E27FC236}">
                  <a16:creationId xmlns:a16="http://schemas.microsoft.com/office/drawing/2014/main" id="{82DD886B-477B-C893-3ED6-F07E8DC29445}"/>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1">
              <a:extLst>
                <a:ext uri="{FF2B5EF4-FFF2-40B4-BE49-F238E27FC236}">
                  <a16:creationId xmlns:a16="http://schemas.microsoft.com/office/drawing/2014/main" id="{90C5140C-0110-25AE-9AB1-FD81F3E73960}"/>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2">
              <a:extLst>
                <a:ext uri="{FF2B5EF4-FFF2-40B4-BE49-F238E27FC236}">
                  <a16:creationId xmlns:a16="http://schemas.microsoft.com/office/drawing/2014/main" id="{6677F809-9DA6-FC47-3DAB-409C355B3058}"/>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3">
              <a:extLst>
                <a:ext uri="{FF2B5EF4-FFF2-40B4-BE49-F238E27FC236}">
                  <a16:creationId xmlns:a16="http://schemas.microsoft.com/office/drawing/2014/main" id="{F8DA2BB2-A3C5-2ECE-CEAD-C6314392B4E8}"/>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4">
              <a:extLst>
                <a:ext uri="{FF2B5EF4-FFF2-40B4-BE49-F238E27FC236}">
                  <a16:creationId xmlns:a16="http://schemas.microsoft.com/office/drawing/2014/main" id="{07B87FF7-DBDD-AE87-6CE1-6078AF4633D3}"/>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5">
              <a:extLst>
                <a:ext uri="{FF2B5EF4-FFF2-40B4-BE49-F238E27FC236}">
                  <a16:creationId xmlns:a16="http://schemas.microsoft.com/office/drawing/2014/main" id="{E1618C4F-84DC-1C9D-BD31-6A2A0DA79DC7}"/>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6">
              <a:extLst>
                <a:ext uri="{FF2B5EF4-FFF2-40B4-BE49-F238E27FC236}">
                  <a16:creationId xmlns:a16="http://schemas.microsoft.com/office/drawing/2014/main" id="{0FF6B12A-6016-AA34-E821-29F9A3C719D4}"/>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47">
              <a:extLst>
                <a:ext uri="{FF2B5EF4-FFF2-40B4-BE49-F238E27FC236}">
                  <a16:creationId xmlns:a16="http://schemas.microsoft.com/office/drawing/2014/main" id="{F90321C7-7759-4FC9-A8C5-E048C5E4CA08}"/>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6" name="Freeform: Shape 48">
              <a:extLst>
                <a:ext uri="{FF2B5EF4-FFF2-40B4-BE49-F238E27FC236}">
                  <a16:creationId xmlns:a16="http://schemas.microsoft.com/office/drawing/2014/main" id="{05BA4A45-6867-DAE3-3F35-B87AB56B7C31}"/>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7" name="Freeform: Shape 49">
              <a:extLst>
                <a:ext uri="{FF2B5EF4-FFF2-40B4-BE49-F238E27FC236}">
                  <a16:creationId xmlns:a16="http://schemas.microsoft.com/office/drawing/2014/main" id="{3C746A99-2E60-11D3-D6AB-0C41C5C36FF4}"/>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8" name="Freeform: Shape 50">
              <a:extLst>
                <a:ext uri="{FF2B5EF4-FFF2-40B4-BE49-F238E27FC236}">
                  <a16:creationId xmlns:a16="http://schemas.microsoft.com/office/drawing/2014/main" id="{EC42E3DA-617C-38E5-A09E-1D5BC46AF1D3}"/>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9" name="Freeform: Shape 51">
              <a:extLst>
                <a:ext uri="{FF2B5EF4-FFF2-40B4-BE49-F238E27FC236}">
                  <a16:creationId xmlns:a16="http://schemas.microsoft.com/office/drawing/2014/main" id="{E722B6D4-83E9-9412-C297-9419BEB973C1}"/>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1" name="Freeform: Shape 52">
              <a:extLst>
                <a:ext uri="{FF2B5EF4-FFF2-40B4-BE49-F238E27FC236}">
                  <a16:creationId xmlns:a16="http://schemas.microsoft.com/office/drawing/2014/main" id="{C5DB218F-A4ED-6AC2-8056-EE09A00B090D}"/>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62" name="Picture 59">
            <a:extLst>
              <a:ext uri="{FF2B5EF4-FFF2-40B4-BE49-F238E27FC236}">
                <a16:creationId xmlns:a16="http://schemas.microsoft.com/office/drawing/2014/main" id="{16B550CF-9BBC-EB31-EEF1-7EBF30E45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636"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55668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CA8E0AF-CAE3-003A-A4C7-1CB0AA86D167}"/>
              </a:ext>
            </a:extLst>
          </p:cNvPr>
          <p:cNvSpPr/>
          <p:nvPr/>
        </p:nvSpPr>
        <p:spPr>
          <a:xfrm>
            <a:off x="4217433" y="4118527"/>
            <a:ext cx="4125217" cy="2043304"/>
          </a:xfrm>
          <a:prstGeom prst="rect">
            <a:avLst/>
          </a:prstGeom>
          <a:solidFill>
            <a:schemeClr val="bg1">
              <a:lumMod val="85000"/>
              <a:lumOff val="15000"/>
            </a:schemeClr>
          </a:solid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7" y="285885"/>
            <a:ext cx="2437680"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b="1" dirty="0">
                <a:solidFill>
                  <a:schemeClr val="accent3"/>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 </a:t>
            </a:r>
            <a:endParaRPr lang="en-US" sz="2400" b="1" dirty="0">
              <a:solidFill>
                <a:schemeClr val="accent3"/>
              </a:solidFill>
            </a:endParaRP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Screening</a:t>
            </a:r>
          </a:p>
        </p:txBody>
      </p:sp>
      <p:sp>
        <p:nvSpPr>
          <p:cNvPr id="3" name="Rectangle 2">
            <a:extLst>
              <a:ext uri="{FF2B5EF4-FFF2-40B4-BE49-F238E27FC236}">
                <a16:creationId xmlns:a16="http://schemas.microsoft.com/office/drawing/2014/main" id="{71AC3851-874C-0F73-EAA6-F8FEDB12D684}"/>
              </a:ext>
            </a:extLst>
          </p:cNvPr>
          <p:cNvSpPr/>
          <p:nvPr/>
        </p:nvSpPr>
        <p:spPr>
          <a:xfrm>
            <a:off x="5859991" y="5403017"/>
            <a:ext cx="22807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2400" dirty="0">
                <a:solidFill>
                  <a:sysClr val="windowText" lastClr="000000"/>
                </a:solidFill>
                <a:latin typeface="+mj-lt"/>
                <a:cs typeface="Arial" panose="020B0604020202020204" pitchFamily="34" charset="0"/>
              </a:rPr>
              <a:t>🧑‍🦰 Wallet: App</a:t>
            </a:r>
          </a:p>
        </p:txBody>
      </p:sp>
      <p:sp>
        <p:nvSpPr>
          <p:cNvPr id="4" name="Rectangle 3">
            <a:extLst>
              <a:ext uri="{FF2B5EF4-FFF2-40B4-BE49-F238E27FC236}">
                <a16:creationId xmlns:a16="http://schemas.microsoft.com/office/drawing/2014/main" id="{CD1777EB-6939-2FC2-47EE-933A4D2DEE5C}"/>
              </a:ext>
            </a:extLst>
          </p:cNvPr>
          <p:cNvSpPr/>
          <p:nvPr/>
        </p:nvSpPr>
        <p:spPr>
          <a:xfrm>
            <a:off x="4478617" y="4672113"/>
            <a:ext cx="1969683"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2400" dirty="0">
                <a:solidFill>
                  <a:sysClr val="windowText" lastClr="000000"/>
                </a:solidFill>
                <a:latin typeface="+mj-lt"/>
                <a:cs typeface="Arial" panose="020B0604020202020204" pitchFamily="34" charset="0"/>
              </a:rPr>
              <a:t>📣 Notifier</a:t>
            </a:r>
          </a:p>
        </p:txBody>
      </p:sp>
      <p:sp>
        <p:nvSpPr>
          <p:cNvPr id="25" name="Rectangle 24">
            <a:extLst>
              <a:ext uri="{FF2B5EF4-FFF2-40B4-BE49-F238E27FC236}">
                <a16:creationId xmlns:a16="http://schemas.microsoft.com/office/drawing/2014/main" id="{7FDF08D4-9853-4056-4A71-219C060A19DD}"/>
              </a:ext>
            </a:extLst>
          </p:cNvPr>
          <p:cNvSpPr/>
          <p:nvPr/>
        </p:nvSpPr>
        <p:spPr>
          <a:xfrm>
            <a:off x="3431971" y="3334002"/>
            <a:ext cx="485700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Broker 1</a:t>
            </a:r>
          </a:p>
        </p:txBody>
      </p:sp>
      <p:cxnSp>
        <p:nvCxnSpPr>
          <p:cNvPr id="26" name="Straight Arrow Connector 12">
            <a:extLst>
              <a:ext uri="{FF2B5EF4-FFF2-40B4-BE49-F238E27FC236}">
                <a16:creationId xmlns:a16="http://schemas.microsoft.com/office/drawing/2014/main" id="{980522D7-A477-7EF9-27A0-54BBF28D671A}"/>
              </a:ext>
            </a:extLst>
          </p:cNvPr>
          <p:cNvCxnSpPr>
            <a:cxnSpLocks/>
          </p:cNvCxnSpPr>
          <p:nvPr/>
        </p:nvCxnSpPr>
        <p:spPr>
          <a:xfrm>
            <a:off x="5258171" y="3908060"/>
            <a:ext cx="0" cy="413935"/>
          </a:xfrm>
          <a:prstGeom prst="straightConnector1">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12">
            <a:extLst>
              <a:ext uri="{FF2B5EF4-FFF2-40B4-BE49-F238E27FC236}">
                <a16:creationId xmlns:a16="http://schemas.microsoft.com/office/drawing/2014/main" id="{A08A3C93-3F30-15A0-53DE-E204C232EC69}"/>
              </a:ext>
            </a:extLst>
          </p:cNvPr>
          <p:cNvCxnSpPr>
            <a:cxnSpLocks/>
            <a:endCxn id="3" idx="1"/>
          </p:cNvCxnSpPr>
          <p:nvPr/>
        </p:nvCxnSpPr>
        <p:spPr>
          <a:xfrm>
            <a:off x="5237884" y="5295782"/>
            <a:ext cx="622107" cy="388327"/>
          </a:xfrm>
          <a:prstGeom prst="bentConnector3">
            <a:avLst>
              <a:gd name="adj1" fmla="val 369"/>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48DCB4A-1C02-FA63-8C09-EC59A54C073A}"/>
              </a:ext>
            </a:extLst>
          </p:cNvPr>
          <p:cNvSpPr/>
          <p:nvPr/>
        </p:nvSpPr>
        <p:spPr>
          <a:xfrm>
            <a:off x="3787310" y="4118527"/>
            <a:ext cx="228260" cy="2043304"/>
          </a:xfrm>
          <a:prstGeom prst="rect">
            <a:avLst/>
          </a:prstGeom>
          <a:solidFill>
            <a:schemeClr val="bg1">
              <a:lumMod val="85000"/>
              <a:lumOff val="15000"/>
            </a:schemeClr>
          </a:solid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40" name="Rectangle 39">
            <a:extLst>
              <a:ext uri="{FF2B5EF4-FFF2-40B4-BE49-F238E27FC236}">
                <a16:creationId xmlns:a16="http://schemas.microsoft.com/office/drawing/2014/main" id="{7F919A27-4330-8D5B-3BBB-56E44043D669}"/>
              </a:ext>
            </a:extLst>
          </p:cNvPr>
          <p:cNvSpPr/>
          <p:nvPr/>
        </p:nvSpPr>
        <p:spPr>
          <a:xfrm>
            <a:off x="3367873" y="4118527"/>
            <a:ext cx="228260" cy="2043304"/>
          </a:xfrm>
          <a:prstGeom prst="rect">
            <a:avLst/>
          </a:prstGeom>
          <a:solidFill>
            <a:schemeClr val="bg1">
              <a:lumMod val="85000"/>
              <a:lumOff val="15000"/>
            </a:schemeClr>
          </a:solid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49" name="Rectangle 48">
            <a:extLst>
              <a:ext uri="{FF2B5EF4-FFF2-40B4-BE49-F238E27FC236}">
                <a16:creationId xmlns:a16="http://schemas.microsoft.com/office/drawing/2014/main" id="{D8F4505B-8331-0F74-F560-0C5A7897D8F1}"/>
              </a:ext>
            </a:extLst>
          </p:cNvPr>
          <p:cNvSpPr/>
          <p:nvPr/>
        </p:nvSpPr>
        <p:spPr>
          <a:xfrm>
            <a:off x="9749643" y="3345877"/>
            <a:ext cx="1868918"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Broker 2</a:t>
            </a:r>
          </a:p>
        </p:txBody>
      </p:sp>
      <p:sp>
        <p:nvSpPr>
          <p:cNvPr id="51" name="Rectangle 50">
            <a:extLst>
              <a:ext uri="{FF2B5EF4-FFF2-40B4-BE49-F238E27FC236}">
                <a16:creationId xmlns:a16="http://schemas.microsoft.com/office/drawing/2014/main" id="{26E9D442-9F6E-6482-D1A1-C503BAD59A42}"/>
              </a:ext>
            </a:extLst>
          </p:cNvPr>
          <p:cNvSpPr/>
          <p:nvPr/>
        </p:nvSpPr>
        <p:spPr>
          <a:xfrm>
            <a:off x="11437802" y="4118527"/>
            <a:ext cx="228260" cy="2043304"/>
          </a:xfrm>
          <a:prstGeom prst="rect">
            <a:avLst/>
          </a:prstGeom>
          <a:solidFill>
            <a:schemeClr val="bg1">
              <a:lumMod val="85000"/>
              <a:lumOff val="15000"/>
            </a:schemeClr>
          </a:solid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52" name="Rectangle 51">
            <a:extLst>
              <a:ext uri="{FF2B5EF4-FFF2-40B4-BE49-F238E27FC236}">
                <a16:creationId xmlns:a16="http://schemas.microsoft.com/office/drawing/2014/main" id="{88B4ED59-6288-04C2-3803-45EA7367D2F5}"/>
              </a:ext>
            </a:extLst>
          </p:cNvPr>
          <p:cNvSpPr/>
          <p:nvPr/>
        </p:nvSpPr>
        <p:spPr>
          <a:xfrm>
            <a:off x="9681756" y="4118527"/>
            <a:ext cx="1599803" cy="2043304"/>
          </a:xfrm>
          <a:prstGeom prst="rect">
            <a:avLst/>
          </a:prstGeom>
          <a:solidFill>
            <a:schemeClr val="bg1">
              <a:lumMod val="85000"/>
              <a:lumOff val="15000"/>
            </a:schemeClr>
          </a:solid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53" name="Rectangle 52">
            <a:extLst>
              <a:ext uri="{FF2B5EF4-FFF2-40B4-BE49-F238E27FC236}">
                <a16:creationId xmlns:a16="http://schemas.microsoft.com/office/drawing/2014/main" id="{E74423B9-A91B-7E94-16AE-2D19F9ACBFF8}"/>
              </a:ext>
            </a:extLst>
          </p:cNvPr>
          <p:cNvSpPr/>
          <p:nvPr/>
        </p:nvSpPr>
        <p:spPr>
          <a:xfrm>
            <a:off x="10470666" y="5419992"/>
            <a:ext cx="61833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pPr>
              <a:defRPr/>
            </a:pPr>
            <a:r>
              <a:rPr lang="en-GB" sz="2400" dirty="0">
                <a:solidFill>
                  <a:sysClr val="windowText" lastClr="000000"/>
                </a:solidFill>
                <a:latin typeface="+mj-lt"/>
                <a:cs typeface="Arial" panose="020B0604020202020204" pitchFamily="34" charset="0"/>
              </a:rPr>
              <a:t>🧑‍🦰</a:t>
            </a:r>
          </a:p>
          <a:p>
            <a:pPr>
              <a:defRPr/>
            </a:pPr>
            <a:endParaRPr lang="en-GB" sz="2400" dirty="0">
              <a:solidFill>
                <a:sysClr val="windowText" lastClr="000000"/>
              </a:solidFill>
              <a:latin typeface="+mj-lt"/>
              <a:cs typeface="Arial" panose="020B0604020202020204" pitchFamily="34" charset="0"/>
            </a:endParaRPr>
          </a:p>
          <a:p>
            <a:pPr>
              <a:defRPr/>
            </a:pPr>
            <a:endParaRPr lang="en-GB" sz="2400" dirty="0">
              <a:solidFill>
                <a:sysClr val="windowText" lastClr="000000"/>
              </a:solidFill>
              <a:latin typeface="+mj-lt"/>
              <a:cs typeface="Arial" panose="020B0604020202020204" pitchFamily="34" charset="0"/>
            </a:endParaRPr>
          </a:p>
        </p:txBody>
      </p:sp>
      <p:sp>
        <p:nvSpPr>
          <p:cNvPr id="54" name="Rectangle 53">
            <a:extLst>
              <a:ext uri="{FF2B5EF4-FFF2-40B4-BE49-F238E27FC236}">
                <a16:creationId xmlns:a16="http://schemas.microsoft.com/office/drawing/2014/main" id="{11561BCD-8F6F-CA9D-34B3-D162E628C442}"/>
              </a:ext>
            </a:extLst>
          </p:cNvPr>
          <p:cNvSpPr/>
          <p:nvPr/>
        </p:nvSpPr>
        <p:spPr>
          <a:xfrm>
            <a:off x="9912565" y="4618928"/>
            <a:ext cx="61833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pPr>
              <a:defRPr/>
            </a:pPr>
            <a:r>
              <a:rPr lang="en-GB" sz="2400" dirty="0">
                <a:solidFill>
                  <a:sysClr val="windowText" lastClr="000000"/>
                </a:solidFill>
                <a:latin typeface="+mj-lt"/>
                <a:cs typeface="Arial" panose="020B0604020202020204" pitchFamily="34" charset="0"/>
              </a:rPr>
              <a:t>📣</a:t>
            </a:r>
          </a:p>
          <a:p>
            <a:pPr>
              <a:defRPr/>
            </a:pPr>
            <a:endParaRPr lang="en-GB" sz="2400" dirty="0">
              <a:solidFill>
                <a:sysClr val="windowText" lastClr="000000"/>
              </a:solidFill>
              <a:latin typeface="+mj-lt"/>
              <a:cs typeface="Arial" panose="020B0604020202020204" pitchFamily="34" charset="0"/>
            </a:endParaRPr>
          </a:p>
          <a:p>
            <a:pPr>
              <a:defRPr/>
            </a:pPr>
            <a:endParaRPr lang="en-GB" sz="2400" dirty="0">
              <a:solidFill>
                <a:sysClr val="windowText" lastClr="000000"/>
              </a:solidFill>
              <a:latin typeface="+mj-lt"/>
              <a:cs typeface="Arial" panose="020B0604020202020204" pitchFamily="34" charset="0"/>
            </a:endParaRPr>
          </a:p>
        </p:txBody>
      </p:sp>
      <p:cxnSp>
        <p:nvCxnSpPr>
          <p:cNvPr id="55" name="Straight Arrow Connector 12">
            <a:extLst>
              <a:ext uri="{FF2B5EF4-FFF2-40B4-BE49-F238E27FC236}">
                <a16:creationId xmlns:a16="http://schemas.microsoft.com/office/drawing/2014/main" id="{E9DF4B98-337E-8943-8A9E-661B9D07762B}"/>
              </a:ext>
            </a:extLst>
          </p:cNvPr>
          <p:cNvCxnSpPr>
            <a:cxnSpLocks/>
            <a:stCxn id="54" idx="2"/>
            <a:endCxn id="53" idx="1"/>
          </p:cNvCxnSpPr>
          <p:nvPr/>
        </p:nvCxnSpPr>
        <p:spPr>
          <a:xfrm rot="16200000" flipH="1">
            <a:off x="10086212" y="5316629"/>
            <a:ext cx="519973" cy="248935"/>
          </a:xfrm>
          <a:prstGeom prst="bentConnector2">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12">
            <a:extLst>
              <a:ext uri="{FF2B5EF4-FFF2-40B4-BE49-F238E27FC236}">
                <a16:creationId xmlns:a16="http://schemas.microsoft.com/office/drawing/2014/main" id="{CBBDEC80-07E5-0B88-966C-81E0909D5361}"/>
              </a:ext>
            </a:extLst>
          </p:cNvPr>
          <p:cNvCxnSpPr>
            <a:cxnSpLocks/>
            <a:endCxn id="149" idx="0"/>
          </p:cNvCxnSpPr>
          <p:nvPr/>
        </p:nvCxnSpPr>
        <p:spPr>
          <a:xfrm flipH="1">
            <a:off x="10210296" y="3968164"/>
            <a:ext cx="3388" cy="324373"/>
          </a:xfrm>
          <a:prstGeom prst="straightConnector1">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BFE5A40-784F-A80E-E445-6FB04A39C2DF}"/>
              </a:ext>
            </a:extLst>
          </p:cNvPr>
          <p:cNvSpPr txBox="1"/>
          <p:nvPr/>
        </p:nvSpPr>
        <p:spPr>
          <a:xfrm>
            <a:off x="9912597" y="5669273"/>
            <a:ext cx="525480" cy="400110"/>
          </a:xfrm>
          <a:prstGeom prst="rect">
            <a:avLst/>
          </a:prstGeom>
          <a:noFill/>
        </p:spPr>
        <p:txBody>
          <a:bodyPr wrap="square">
            <a:spAutoFit/>
          </a:bodyPr>
          <a:lstStyle/>
          <a:p>
            <a:r>
              <a:rPr lang="en-GB" sz="2000" dirty="0">
                <a:solidFill>
                  <a:sysClr val="windowText" lastClr="000000"/>
                </a:solidFill>
                <a:latin typeface="+mj-lt"/>
                <a:cs typeface="Arial" panose="020B0604020202020204" pitchFamily="34" charset="0"/>
              </a:rPr>
              <a:t>📣</a:t>
            </a:r>
            <a:endParaRPr lang="en-GB" sz="2000" dirty="0"/>
          </a:p>
        </p:txBody>
      </p:sp>
      <p:sp>
        <p:nvSpPr>
          <p:cNvPr id="64" name="TextBox 63">
            <a:extLst>
              <a:ext uri="{FF2B5EF4-FFF2-40B4-BE49-F238E27FC236}">
                <a16:creationId xmlns:a16="http://schemas.microsoft.com/office/drawing/2014/main" id="{468E3D84-DF6D-E78C-B932-DDEE0E15EC3D}"/>
              </a:ext>
            </a:extLst>
          </p:cNvPr>
          <p:cNvSpPr txBox="1"/>
          <p:nvPr/>
        </p:nvSpPr>
        <p:spPr>
          <a:xfrm>
            <a:off x="4423078" y="5681511"/>
            <a:ext cx="1614810" cy="400110"/>
          </a:xfrm>
          <a:prstGeom prst="rect">
            <a:avLst/>
          </a:prstGeom>
          <a:noFill/>
        </p:spPr>
        <p:txBody>
          <a:bodyPr wrap="square" anchor="ctr">
            <a:spAutoFit/>
          </a:bodyPr>
          <a:lstStyle/>
          <a:p>
            <a:pPr algn="ctr"/>
            <a:r>
              <a:rPr lang="en-GB" sz="2000" dirty="0">
                <a:solidFill>
                  <a:sysClr val="windowText" lastClr="000000"/>
                </a:solidFill>
                <a:latin typeface="+mj-lt"/>
                <a:cs typeface="Arial" panose="020B0604020202020204" pitchFamily="34" charset="0"/>
              </a:rPr>
              <a:t>📣 </a:t>
            </a:r>
            <a:r>
              <a:rPr lang="en-GB" sz="2000" i="1" dirty="0">
                <a:solidFill>
                  <a:schemeClr val="bg2">
                    <a:lumMod val="40000"/>
                    <a:lumOff val="60000"/>
                  </a:schemeClr>
                </a:solidFill>
                <a:effectLst>
                  <a:glow>
                    <a:schemeClr val="bg1"/>
                  </a:glow>
                </a:effectLst>
              </a:rPr>
              <a:t>alert</a:t>
            </a:r>
          </a:p>
        </p:txBody>
      </p:sp>
      <p:sp>
        <p:nvSpPr>
          <p:cNvPr id="72" name="TextBox 71">
            <a:extLst>
              <a:ext uri="{FF2B5EF4-FFF2-40B4-BE49-F238E27FC236}">
                <a16:creationId xmlns:a16="http://schemas.microsoft.com/office/drawing/2014/main" id="{417A78A8-7B68-0E5E-6CAC-010F05950B80}"/>
              </a:ext>
            </a:extLst>
          </p:cNvPr>
          <p:cNvSpPr txBox="1"/>
          <p:nvPr/>
        </p:nvSpPr>
        <p:spPr>
          <a:xfrm>
            <a:off x="10517228" y="1155974"/>
            <a:ext cx="496759" cy="523220"/>
          </a:xfrm>
          <a:prstGeom prst="rect">
            <a:avLst/>
          </a:prstGeom>
          <a:noFill/>
        </p:spPr>
        <p:txBody>
          <a:bodyPr wrap="square" anchor="b">
            <a:spAutoFit/>
          </a:bodyPr>
          <a:lstStyle/>
          <a:p>
            <a:pPr>
              <a:spcBef>
                <a:spcPts val="600"/>
              </a:spcBef>
            </a:pPr>
            <a:r>
              <a:rPr lang="en-GB" sz="2800" baseline="-17000" dirty="0">
                <a:solidFill>
                  <a:schemeClr val="bg2">
                    <a:lumMod val="40000"/>
                    <a:lumOff val="60000"/>
                  </a:schemeClr>
                </a:solidFill>
                <a:effectLst>
                  <a:glow>
                    <a:schemeClr val="bg1"/>
                  </a:glow>
                </a:effectLst>
              </a:rPr>
              <a:t>✉️</a:t>
            </a:r>
            <a:endParaRPr lang="en-GB" sz="2000" i="1" dirty="0">
              <a:solidFill>
                <a:schemeClr val="bg2">
                  <a:lumMod val="40000"/>
                  <a:lumOff val="60000"/>
                </a:schemeClr>
              </a:solidFill>
              <a:effectLst>
                <a:glow>
                  <a:schemeClr val="bg1"/>
                </a:glow>
              </a:effectLst>
            </a:endParaRPr>
          </a:p>
        </p:txBody>
      </p:sp>
      <p:cxnSp>
        <p:nvCxnSpPr>
          <p:cNvPr id="89" name="Straight Arrow Connector 12">
            <a:extLst>
              <a:ext uri="{FF2B5EF4-FFF2-40B4-BE49-F238E27FC236}">
                <a16:creationId xmlns:a16="http://schemas.microsoft.com/office/drawing/2014/main" id="{D36E3479-2D25-4E41-9659-2708C8B01068}"/>
              </a:ext>
            </a:extLst>
          </p:cNvPr>
          <p:cNvCxnSpPr>
            <a:cxnSpLocks/>
            <a:stCxn id="73" idx="1"/>
          </p:cNvCxnSpPr>
          <p:nvPr/>
        </p:nvCxnSpPr>
        <p:spPr>
          <a:xfrm rot="10800000" flipV="1">
            <a:off x="5237884" y="1682989"/>
            <a:ext cx="2315665" cy="1269133"/>
          </a:xfrm>
          <a:prstGeom prst="bentConnector3">
            <a:avLst>
              <a:gd name="adj1" fmla="val 99744"/>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12">
            <a:extLst>
              <a:ext uri="{FF2B5EF4-FFF2-40B4-BE49-F238E27FC236}">
                <a16:creationId xmlns:a16="http://schemas.microsoft.com/office/drawing/2014/main" id="{71DEB7A0-D994-C2E8-5F2D-172F70972A0C}"/>
              </a:ext>
            </a:extLst>
          </p:cNvPr>
          <p:cNvCxnSpPr>
            <a:cxnSpLocks/>
            <a:stCxn id="3" idx="3"/>
          </p:cNvCxnSpPr>
          <p:nvPr/>
        </p:nvCxnSpPr>
        <p:spPr>
          <a:xfrm flipV="1">
            <a:off x="8140787" y="2035374"/>
            <a:ext cx="380188" cy="3648735"/>
          </a:xfrm>
          <a:prstGeom prst="bentConnector2">
            <a:avLst/>
          </a:prstGeom>
          <a:ln w="19050" cap="rnd">
            <a:solidFill>
              <a:schemeClr val="accent4"/>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25CC2B0F-A32A-C9B9-63EC-93DEEC6386E9}"/>
              </a:ext>
            </a:extLst>
          </p:cNvPr>
          <p:cNvSpPr txBox="1"/>
          <p:nvPr/>
        </p:nvSpPr>
        <p:spPr>
          <a:xfrm>
            <a:off x="5265233" y="2469460"/>
            <a:ext cx="1856292" cy="400110"/>
          </a:xfrm>
          <a:prstGeom prst="rect">
            <a:avLst/>
          </a:prstGeom>
          <a:noFill/>
        </p:spPr>
        <p:txBody>
          <a:bodyPr wrap="square" anchor="b">
            <a:spAutoFit/>
          </a:bodyPr>
          <a:lstStyle/>
          <a:p>
            <a:pPr>
              <a:spcBef>
                <a:spcPts val="600"/>
              </a:spcBef>
            </a:pPr>
            <a:r>
              <a:rPr lang="en-GB" sz="2800" baseline="-17000" dirty="0">
                <a:solidFill>
                  <a:schemeClr val="bg2">
                    <a:lumMod val="40000"/>
                    <a:lumOff val="60000"/>
                  </a:schemeClr>
                </a:solidFill>
                <a:effectLst>
                  <a:glow>
                    <a:schemeClr val="bg1"/>
                  </a:glow>
                </a:effectLst>
              </a:rPr>
              <a:t>💬</a:t>
            </a:r>
            <a:r>
              <a:rPr lang="en-GB" dirty="0"/>
              <a:t> </a:t>
            </a:r>
            <a:r>
              <a:rPr lang="en-GB" sz="2000" i="1" dirty="0">
                <a:solidFill>
                  <a:schemeClr val="bg2">
                    <a:lumMod val="40000"/>
                    <a:lumOff val="60000"/>
                  </a:schemeClr>
                </a:solidFill>
                <a:effectLst>
                  <a:glow>
                    <a:schemeClr val="bg1"/>
                  </a:glow>
                </a:effectLst>
              </a:rPr>
              <a:t>prompt</a:t>
            </a:r>
          </a:p>
        </p:txBody>
      </p:sp>
      <p:sp>
        <p:nvSpPr>
          <p:cNvPr id="97" name="TextBox 96">
            <a:extLst>
              <a:ext uri="{FF2B5EF4-FFF2-40B4-BE49-F238E27FC236}">
                <a16:creationId xmlns:a16="http://schemas.microsoft.com/office/drawing/2014/main" id="{65F1651E-491D-E508-2595-606FF19BEFD5}"/>
              </a:ext>
            </a:extLst>
          </p:cNvPr>
          <p:cNvSpPr txBox="1"/>
          <p:nvPr/>
        </p:nvSpPr>
        <p:spPr>
          <a:xfrm>
            <a:off x="8575226" y="1995565"/>
            <a:ext cx="1362604" cy="400110"/>
          </a:xfrm>
          <a:prstGeom prst="rect">
            <a:avLst/>
          </a:prstGeom>
          <a:noFill/>
        </p:spPr>
        <p:txBody>
          <a:bodyPr wrap="square" anchor="b">
            <a:spAutoFit/>
          </a:bodyPr>
          <a:lstStyle/>
          <a:p>
            <a:pPr>
              <a:spcBef>
                <a:spcPts val="600"/>
              </a:spcBef>
            </a:pPr>
            <a:r>
              <a:rPr lang="en-GB" sz="2800" baseline="-17000" dirty="0">
                <a:solidFill>
                  <a:schemeClr val="bg2">
                    <a:lumMod val="40000"/>
                    <a:lumOff val="60000"/>
                  </a:schemeClr>
                </a:solidFill>
                <a:effectLst>
                  <a:glow>
                    <a:schemeClr val="bg1"/>
                  </a:glow>
                </a:effectLst>
              </a:rPr>
              <a:t>✉️</a:t>
            </a:r>
            <a:r>
              <a:rPr lang="en-GB" dirty="0"/>
              <a:t> </a:t>
            </a:r>
            <a:r>
              <a:rPr lang="en-GB" sz="2000" i="1" dirty="0">
                <a:solidFill>
                  <a:schemeClr val="bg2">
                    <a:lumMod val="40000"/>
                    <a:lumOff val="60000"/>
                  </a:schemeClr>
                </a:solidFill>
                <a:effectLst>
                  <a:glow>
                    <a:schemeClr val="bg1"/>
                  </a:glow>
                </a:effectLst>
              </a:rPr>
              <a:t>answer</a:t>
            </a:r>
          </a:p>
        </p:txBody>
      </p:sp>
      <p:cxnSp>
        <p:nvCxnSpPr>
          <p:cNvPr id="104" name="Straight Arrow Connector 12">
            <a:extLst>
              <a:ext uri="{FF2B5EF4-FFF2-40B4-BE49-F238E27FC236}">
                <a16:creationId xmlns:a16="http://schemas.microsoft.com/office/drawing/2014/main" id="{8649FC99-279D-0BC2-C94E-05FCA7938CAB}"/>
              </a:ext>
            </a:extLst>
          </p:cNvPr>
          <p:cNvCxnSpPr>
            <a:cxnSpLocks/>
          </p:cNvCxnSpPr>
          <p:nvPr/>
        </p:nvCxnSpPr>
        <p:spPr>
          <a:xfrm flipH="1">
            <a:off x="10153407" y="1982257"/>
            <a:ext cx="3453" cy="969866"/>
          </a:xfrm>
          <a:prstGeom prst="straightConnector1">
            <a:avLst/>
          </a:prstGeom>
          <a:ln w="19050" cap="rnd">
            <a:solidFill>
              <a:schemeClr val="accent2"/>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845A8E9E-397C-BA3E-E208-5900C05E9883}"/>
              </a:ext>
            </a:extLst>
          </p:cNvPr>
          <p:cNvSpPr txBox="1"/>
          <p:nvPr/>
        </p:nvSpPr>
        <p:spPr>
          <a:xfrm>
            <a:off x="9718799" y="2428903"/>
            <a:ext cx="516366" cy="523220"/>
          </a:xfrm>
          <a:prstGeom prst="rect">
            <a:avLst/>
          </a:prstGeom>
          <a:noFill/>
        </p:spPr>
        <p:txBody>
          <a:bodyPr wrap="square" anchor="b">
            <a:spAutoFit/>
          </a:bodyPr>
          <a:lstStyle/>
          <a:p>
            <a:pPr>
              <a:spcBef>
                <a:spcPts val="600"/>
              </a:spcBef>
            </a:pPr>
            <a:r>
              <a:rPr lang="en-GB" sz="2800" baseline="-17000" dirty="0">
                <a:solidFill>
                  <a:schemeClr val="bg2">
                    <a:lumMod val="40000"/>
                    <a:lumOff val="60000"/>
                  </a:schemeClr>
                </a:solidFill>
                <a:effectLst>
                  <a:glow>
                    <a:schemeClr val="bg1"/>
                  </a:glow>
                </a:effectLst>
              </a:rPr>
              <a:t>💬</a:t>
            </a:r>
            <a:endParaRPr lang="en-GB" sz="2000" i="1" dirty="0">
              <a:solidFill>
                <a:schemeClr val="bg2">
                  <a:lumMod val="40000"/>
                  <a:lumOff val="60000"/>
                </a:schemeClr>
              </a:solidFill>
              <a:effectLst>
                <a:glow>
                  <a:schemeClr val="bg1"/>
                </a:glow>
              </a:effectLst>
            </a:endParaRPr>
          </a:p>
        </p:txBody>
      </p:sp>
      <p:sp>
        <p:nvSpPr>
          <p:cNvPr id="117" name="Rounded Rectangle 116">
            <a:extLst>
              <a:ext uri="{FF2B5EF4-FFF2-40B4-BE49-F238E27FC236}">
                <a16:creationId xmlns:a16="http://schemas.microsoft.com/office/drawing/2014/main" id="{61BA8778-73F9-3FF7-58B3-FFF156905FB6}"/>
              </a:ext>
            </a:extLst>
          </p:cNvPr>
          <p:cNvSpPr/>
          <p:nvPr/>
        </p:nvSpPr>
        <p:spPr>
          <a:xfrm>
            <a:off x="7053945" y="1185315"/>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sp>
        <p:nvSpPr>
          <p:cNvPr id="118" name="Rounded Rectangle 117">
            <a:extLst>
              <a:ext uri="{FF2B5EF4-FFF2-40B4-BE49-F238E27FC236}">
                <a16:creationId xmlns:a16="http://schemas.microsoft.com/office/drawing/2014/main" id="{2DF44242-DA0A-99B5-7C97-654B2E46C54D}"/>
              </a:ext>
            </a:extLst>
          </p:cNvPr>
          <p:cNvSpPr/>
          <p:nvPr/>
        </p:nvSpPr>
        <p:spPr>
          <a:xfrm>
            <a:off x="8656404" y="5321511"/>
            <a:ext cx="360000" cy="360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GB" b="1" dirty="0">
                <a:solidFill>
                  <a:schemeClr val="tx1"/>
                </a:solidFill>
              </a:rPr>
              <a:t>2</a:t>
            </a:r>
          </a:p>
        </p:txBody>
      </p:sp>
      <p:cxnSp>
        <p:nvCxnSpPr>
          <p:cNvPr id="125" name="Straight Arrow Connector 12">
            <a:extLst>
              <a:ext uri="{FF2B5EF4-FFF2-40B4-BE49-F238E27FC236}">
                <a16:creationId xmlns:a16="http://schemas.microsoft.com/office/drawing/2014/main" id="{F3A8896F-7E99-BFB7-5C32-E8D63F4A6755}"/>
              </a:ext>
            </a:extLst>
          </p:cNvPr>
          <p:cNvCxnSpPr>
            <a:cxnSpLocks/>
            <a:stCxn id="53" idx="3"/>
            <a:endCxn id="73" idx="3"/>
          </p:cNvCxnSpPr>
          <p:nvPr/>
        </p:nvCxnSpPr>
        <p:spPr>
          <a:xfrm flipH="1" flipV="1">
            <a:off x="10470615" y="1682990"/>
            <a:ext cx="618383" cy="4018094"/>
          </a:xfrm>
          <a:prstGeom prst="bentConnector3">
            <a:avLst>
              <a:gd name="adj1" fmla="val -125305"/>
            </a:avLst>
          </a:prstGeom>
          <a:ln w="19050" cap="rnd">
            <a:solidFill>
              <a:schemeClr val="accent4"/>
            </a:solidFill>
            <a:round/>
            <a:tailEnd type="triangle" w="lg" len="lg"/>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CB390622-0C44-C47B-C6E2-09D1329AF2F4}"/>
              </a:ext>
            </a:extLst>
          </p:cNvPr>
          <p:cNvGrpSpPr/>
          <p:nvPr/>
        </p:nvGrpSpPr>
        <p:grpSpPr>
          <a:xfrm>
            <a:off x="7494697" y="1006813"/>
            <a:ext cx="3022531" cy="1014729"/>
            <a:chOff x="7494697" y="1006813"/>
            <a:chExt cx="3022531" cy="1014729"/>
          </a:xfrm>
        </p:grpSpPr>
        <p:sp>
          <p:nvSpPr>
            <p:cNvPr id="73" name="Rectangle 72">
              <a:extLst>
                <a:ext uri="{FF2B5EF4-FFF2-40B4-BE49-F238E27FC236}">
                  <a16:creationId xmlns:a16="http://schemas.microsoft.com/office/drawing/2014/main" id="{C494E461-2E06-1B54-1D36-C157EE95A426}"/>
                </a:ext>
              </a:extLst>
            </p:cNvPr>
            <p:cNvSpPr/>
            <p:nvPr/>
          </p:nvSpPr>
          <p:spPr>
            <a:xfrm>
              <a:off x="7553548" y="1401898"/>
              <a:ext cx="2917067"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Host</a:t>
              </a:r>
            </a:p>
          </p:txBody>
        </p:sp>
        <p:sp>
          <p:nvSpPr>
            <p:cNvPr id="133" name="Rectangle 132">
              <a:extLst>
                <a:ext uri="{FF2B5EF4-FFF2-40B4-BE49-F238E27FC236}">
                  <a16:creationId xmlns:a16="http://schemas.microsoft.com/office/drawing/2014/main" id="{81B466C8-16C0-EC83-E252-932F9DE1C68B}"/>
                </a:ext>
              </a:extLst>
            </p:cNvPr>
            <p:cNvSpPr/>
            <p:nvPr/>
          </p:nvSpPr>
          <p:spPr>
            <a:xfrm>
              <a:off x="7494697" y="1006813"/>
              <a:ext cx="3022531"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134" name="Rectangle 133">
            <a:extLst>
              <a:ext uri="{FF2B5EF4-FFF2-40B4-BE49-F238E27FC236}">
                <a16:creationId xmlns:a16="http://schemas.microsoft.com/office/drawing/2014/main" id="{4C98E827-B9E6-DD1C-52C5-ED7EFBD3BA81}"/>
              </a:ext>
            </a:extLst>
          </p:cNvPr>
          <p:cNvSpPr/>
          <p:nvPr/>
        </p:nvSpPr>
        <p:spPr>
          <a:xfrm>
            <a:off x="9681757" y="2953435"/>
            <a:ext cx="1984305"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sp>
        <p:nvSpPr>
          <p:cNvPr id="137" name="Rectangle 136">
            <a:extLst>
              <a:ext uri="{FF2B5EF4-FFF2-40B4-BE49-F238E27FC236}">
                <a16:creationId xmlns:a16="http://schemas.microsoft.com/office/drawing/2014/main" id="{DB7978F4-707F-DFD7-6D3B-9C64B9C48E6E}"/>
              </a:ext>
            </a:extLst>
          </p:cNvPr>
          <p:cNvSpPr/>
          <p:nvPr/>
        </p:nvSpPr>
        <p:spPr>
          <a:xfrm>
            <a:off x="3359698" y="2935077"/>
            <a:ext cx="4982952"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sp>
        <p:nvSpPr>
          <p:cNvPr id="146" name="Rectangle 145">
            <a:extLst>
              <a:ext uri="{FF2B5EF4-FFF2-40B4-BE49-F238E27FC236}">
                <a16:creationId xmlns:a16="http://schemas.microsoft.com/office/drawing/2014/main" id="{05697344-01C4-6DBF-F83D-CC67BADE5BAF}"/>
              </a:ext>
            </a:extLst>
          </p:cNvPr>
          <p:cNvSpPr/>
          <p:nvPr/>
        </p:nvSpPr>
        <p:spPr>
          <a:xfrm>
            <a:off x="4389244" y="4306963"/>
            <a:ext cx="2119111" cy="989431"/>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sp>
        <p:nvSpPr>
          <p:cNvPr id="149" name="Rectangle 148">
            <a:extLst>
              <a:ext uri="{FF2B5EF4-FFF2-40B4-BE49-F238E27FC236}">
                <a16:creationId xmlns:a16="http://schemas.microsoft.com/office/drawing/2014/main" id="{8AE689A3-B100-2E3F-CC70-89B7B71B3A07}"/>
              </a:ext>
            </a:extLst>
          </p:cNvPr>
          <p:cNvSpPr/>
          <p:nvPr/>
        </p:nvSpPr>
        <p:spPr>
          <a:xfrm>
            <a:off x="9827801" y="4292537"/>
            <a:ext cx="764990" cy="94448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endParaRPr lang="en-US" sz="2000" i="1" dirty="0">
              <a:solidFill>
                <a:schemeClr val="bg2">
                  <a:lumMod val="40000"/>
                  <a:lumOff val="60000"/>
                </a:schemeClr>
              </a:solidFill>
              <a:effectLst>
                <a:glow>
                  <a:schemeClr val="bg1"/>
                </a:glow>
              </a:effectLst>
            </a:endParaRPr>
          </a:p>
        </p:txBody>
      </p:sp>
      <p:sp>
        <p:nvSpPr>
          <p:cNvPr id="154" name="Can 153">
            <a:extLst>
              <a:ext uri="{FF2B5EF4-FFF2-40B4-BE49-F238E27FC236}">
                <a16:creationId xmlns:a16="http://schemas.microsoft.com/office/drawing/2014/main" id="{0F752435-0012-DB92-2ED7-AA967EE6E168}"/>
              </a:ext>
            </a:extLst>
          </p:cNvPr>
          <p:cNvSpPr/>
          <p:nvPr/>
        </p:nvSpPr>
        <p:spPr>
          <a:xfrm>
            <a:off x="6446048" y="3140923"/>
            <a:ext cx="741482" cy="597205"/>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binds</a:t>
            </a:r>
          </a:p>
        </p:txBody>
      </p:sp>
      <p:sp>
        <p:nvSpPr>
          <p:cNvPr id="155" name="Can 154">
            <a:extLst>
              <a:ext uri="{FF2B5EF4-FFF2-40B4-BE49-F238E27FC236}">
                <a16:creationId xmlns:a16="http://schemas.microsoft.com/office/drawing/2014/main" id="{4DF8DD35-EF8B-AD1E-E554-E308B9E2CB54}"/>
              </a:ext>
            </a:extLst>
          </p:cNvPr>
          <p:cNvSpPr/>
          <p:nvPr/>
        </p:nvSpPr>
        <p:spPr>
          <a:xfrm>
            <a:off x="7325121" y="3137371"/>
            <a:ext cx="741482" cy="597205"/>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creds</a:t>
            </a:r>
          </a:p>
        </p:txBody>
      </p:sp>
      <p:sp>
        <p:nvSpPr>
          <p:cNvPr id="156" name="Can 155">
            <a:extLst>
              <a:ext uri="{FF2B5EF4-FFF2-40B4-BE49-F238E27FC236}">
                <a16:creationId xmlns:a16="http://schemas.microsoft.com/office/drawing/2014/main" id="{F1BD8E48-457F-8432-09BA-A01D35D87896}"/>
              </a:ext>
            </a:extLst>
          </p:cNvPr>
          <p:cNvSpPr/>
          <p:nvPr/>
        </p:nvSpPr>
        <p:spPr>
          <a:xfrm>
            <a:off x="5375482" y="3137371"/>
            <a:ext cx="932976" cy="615232"/>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wallets</a:t>
            </a:r>
          </a:p>
        </p:txBody>
      </p:sp>
      <p:grpSp>
        <p:nvGrpSpPr>
          <p:cNvPr id="6" name="Group 5">
            <a:extLst>
              <a:ext uri="{FF2B5EF4-FFF2-40B4-BE49-F238E27FC236}">
                <a16:creationId xmlns:a16="http://schemas.microsoft.com/office/drawing/2014/main" id="{023FAB3F-67B9-DF62-1EE0-9B1312EEF6D3}"/>
              </a:ext>
            </a:extLst>
          </p:cNvPr>
          <p:cNvGrpSpPr>
            <a:grpSpLocks noChangeAspect="1"/>
          </p:cNvGrpSpPr>
          <p:nvPr/>
        </p:nvGrpSpPr>
        <p:grpSpPr>
          <a:xfrm>
            <a:off x="2046671" y="3750772"/>
            <a:ext cx="300706" cy="298187"/>
            <a:chOff x="-782952" y="5279717"/>
            <a:chExt cx="558720" cy="554040"/>
          </a:xfrm>
        </p:grpSpPr>
        <p:sp>
          <p:nvSpPr>
            <p:cNvPr id="7" name="Freeform: Shape 74">
              <a:extLst>
                <a:ext uri="{FF2B5EF4-FFF2-40B4-BE49-F238E27FC236}">
                  <a16:creationId xmlns:a16="http://schemas.microsoft.com/office/drawing/2014/main" id="{D4EEC8C3-D831-E54B-F347-0A9A5AA0DD40}"/>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9" name="Freeform: Shape 75">
              <a:extLst>
                <a:ext uri="{FF2B5EF4-FFF2-40B4-BE49-F238E27FC236}">
                  <a16:creationId xmlns:a16="http://schemas.microsoft.com/office/drawing/2014/main" id="{6D573837-24C1-D73C-09EF-216450B6D9D0}"/>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1" name="Freeform: Shape 76">
              <a:extLst>
                <a:ext uri="{FF2B5EF4-FFF2-40B4-BE49-F238E27FC236}">
                  <a16:creationId xmlns:a16="http://schemas.microsoft.com/office/drawing/2014/main" id="{29D4887E-FB91-A28F-7870-8279D6279D68}"/>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2" name="Freeform: Shape 77">
              <a:extLst>
                <a:ext uri="{FF2B5EF4-FFF2-40B4-BE49-F238E27FC236}">
                  <a16:creationId xmlns:a16="http://schemas.microsoft.com/office/drawing/2014/main" id="{2141566A-AA63-84AE-AC30-F263DCE280AF}"/>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8">
              <a:extLst>
                <a:ext uri="{FF2B5EF4-FFF2-40B4-BE49-F238E27FC236}">
                  <a16:creationId xmlns:a16="http://schemas.microsoft.com/office/drawing/2014/main" id="{BFBF7D23-694B-4CCB-195E-50A83B3F0F7B}"/>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9">
              <a:extLst>
                <a:ext uri="{FF2B5EF4-FFF2-40B4-BE49-F238E27FC236}">
                  <a16:creationId xmlns:a16="http://schemas.microsoft.com/office/drawing/2014/main" id="{F04A47A9-36E0-3422-236D-AB1010E6A580}"/>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80">
              <a:extLst>
                <a:ext uri="{FF2B5EF4-FFF2-40B4-BE49-F238E27FC236}">
                  <a16:creationId xmlns:a16="http://schemas.microsoft.com/office/drawing/2014/main" id="{8D5D34B9-434C-3DD0-39BD-99D591754808}"/>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81">
              <a:extLst>
                <a:ext uri="{FF2B5EF4-FFF2-40B4-BE49-F238E27FC236}">
                  <a16:creationId xmlns:a16="http://schemas.microsoft.com/office/drawing/2014/main" id="{8BBB1D0C-B330-0CB6-4BE9-46FC6840547E}"/>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82">
              <a:extLst>
                <a:ext uri="{FF2B5EF4-FFF2-40B4-BE49-F238E27FC236}">
                  <a16:creationId xmlns:a16="http://schemas.microsoft.com/office/drawing/2014/main" id="{8C2E734D-70FE-EAE9-3D61-3AA2DC7AB9AD}"/>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3">
              <a:extLst>
                <a:ext uri="{FF2B5EF4-FFF2-40B4-BE49-F238E27FC236}">
                  <a16:creationId xmlns:a16="http://schemas.microsoft.com/office/drawing/2014/main" id="{75EFC0D6-A1CC-C187-D780-007CC92DBB64}"/>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4">
              <a:extLst>
                <a:ext uri="{FF2B5EF4-FFF2-40B4-BE49-F238E27FC236}">
                  <a16:creationId xmlns:a16="http://schemas.microsoft.com/office/drawing/2014/main" id="{AA076723-0D71-259A-5DC8-D0BCCF0D962F}"/>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5">
              <a:extLst>
                <a:ext uri="{FF2B5EF4-FFF2-40B4-BE49-F238E27FC236}">
                  <a16:creationId xmlns:a16="http://schemas.microsoft.com/office/drawing/2014/main" id="{46508C60-1E38-D181-F8A3-65C2B5E285FC}"/>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6">
              <a:extLst>
                <a:ext uri="{FF2B5EF4-FFF2-40B4-BE49-F238E27FC236}">
                  <a16:creationId xmlns:a16="http://schemas.microsoft.com/office/drawing/2014/main" id="{3F8EA4DF-C124-8057-22D7-76FA916AE0C7}"/>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7">
              <a:extLst>
                <a:ext uri="{FF2B5EF4-FFF2-40B4-BE49-F238E27FC236}">
                  <a16:creationId xmlns:a16="http://schemas.microsoft.com/office/drawing/2014/main" id="{AC2BFB14-0F7B-6E0C-66A1-09DFC8025676}"/>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8">
              <a:extLst>
                <a:ext uri="{FF2B5EF4-FFF2-40B4-BE49-F238E27FC236}">
                  <a16:creationId xmlns:a16="http://schemas.microsoft.com/office/drawing/2014/main" id="{C176E5F9-ECAB-2764-86EF-6A6F30EA56AD}"/>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921A3588-919D-030E-CD9C-B43AB47530FF}"/>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A043C004-5C57-BD2E-49B5-D6B01D125435}"/>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60B4D1DE-743D-A09D-000C-122B5FFE7071}"/>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76FC640A-9035-78C1-A6CF-7E27F4723DB8}"/>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460C4BF7-E9C2-237E-9828-431A52623A1C}"/>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3" name="Group 32">
            <a:extLst>
              <a:ext uri="{FF2B5EF4-FFF2-40B4-BE49-F238E27FC236}">
                <a16:creationId xmlns:a16="http://schemas.microsoft.com/office/drawing/2014/main" id="{9976C3EA-1F1D-7327-A56A-F9D05890BB31}"/>
              </a:ext>
            </a:extLst>
          </p:cNvPr>
          <p:cNvGrpSpPr>
            <a:grpSpLocks noChangeAspect="1"/>
          </p:cNvGrpSpPr>
          <p:nvPr/>
        </p:nvGrpSpPr>
        <p:grpSpPr>
          <a:xfrm>
            <a:off x="1626546" y="399914"/>
            <a:ext cx="369074" cy="237600"/>
            <a:chOff x="4348497" y="3025153"/>
            <a:chExt cx="661036" cy="425559"/>
          </a:xfrm>
        </p:grpSpPr>
        <p:sp>
          <p:nvSpPr>
            <p:cNvPr id="34" name="Freeform: Shape 34">
              <a:extLst>
                <a:ext uri="{FF2B5EF4-FFF2-40B4-BE49-F238E27FC236}">
                  <a16:creationId xmlns:a16="http://schemas.microsoft.com/office/drawing/2014/main" id="{D2CE283C-1002-6058-C439-D59788EBC35C}"/>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5">
              <a:extLst>
                <a:ext uri="{FF2B5EF4-FFF2-40B4-BE49-F238E27FC236}">
                  <a16:creationId xmlns:a16="http://schemas.microsoft.com/office/drawing/2014/main" id="{FB099852-0B77-A05B-A903-274674E7E3B1}"/>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6">
              <a:extLst>
                <a:ext uri="{FF2B5EF4-FFF2-40B4-BE49-F238E27FC236}">
                  <a16:creationId xmlns:a16="http://schemas.microsoft.com/office/drawing/2014/main" id="{48B4075E-B2C5-A29C-A099-33AD713DEBAC}"/>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7">
              <a:extLst>
                <a:ext uri="{FF2B5EF4-FFF2-40B4-BE49-F238E27FC236}">
                  <a16:creationId xmlns:a16="http://schemas.microsoft.com/office/drawing/2014/main" id="{C9D270A5-897F-0187-43F0-B1BD891EA6BD}"/>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8">
              <a:extLst>
                <a:ext uri="{FF2B5EF4-FFF2-40B4-BE49-F238E27FC236}">
                  <a16:creationId xmlns:a16="http://schemas.microsoft.com/office/drawing/2014/main" id="{5CA5DDA9-7DBB-5600-7FA2-06B22EC4C05A}"/>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39">
              <a:extLst>
                <a:ext uri="{FF2B5EF4-FFF2-40B4-BE49-F238E27FC236}">
                  <a16:creationId xmlns:a16="http://schemas.microsoft.com/office/drawing/2014/main" id="{23C24035-6003-3FD2-E6E6-4B0709B5EAEC}"/>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0">
              <a:extLst>
                <a:ext uri="{FF2B5EF4-FFF2-40B4-BE49-F238E27FC236}">
                  <a16:creationId xmlns:a16="http://schemas.microsoft.com/office/drawing/2014/main" id="{82DD886B-477B-C893-3ED6-F07E8DC29445}"/>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1">
              <a:extLst>
                <a:ext uri="{FF2B5EF4-FFF2-40B4-BE49-F238E27FC236}">
                  <a16:creationId xmlns:a16="http://schemas.microsoft.com/office/drawing/2014/main" id="{90C5140C-0110-25AE-9AB1-FD81F3E73960}"/>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2">
              <a:extLst>
                <a:ext uri="{FF2B5EF4-FFF2-40B4-BE49-F238E27FC236}">
                  <a16:creationId xmlns:a16="http://schemas.microsoft.com/office/drawing/2014/main" id="{6677F809-9DA6-FC47-3DAB-409C355B3058}"/>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3">
              <a:extLst>
                <a:ext uri="{FF2B5EF4-FFF2-40B4-BE49-F238E27FC236}">
                  <a16:creationId xmlns:a16="http://schemas.microsoft.com/office/drawing/2014/main" id="{F8DA2BB2-A3C5-2ECE-CEAD-C6314392B4E8}"/>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4">
              <a:extLst>
                <a:ext uri="{FF2B5EF4-FFF2-40B4-BE49-F238E27FC236}">
                  <a16:creationId xmlns:a16="http://schemas.microsoft.com/office/drawing/2014/main" id="{07B87FF7-DBDD-AE87-6CE1-6078AF4633D3}"/>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5">
              <a:extLst>
                <a:ext uri="{FF2B5EF4-FFF2-40B4-BE49-F238E27FC236}">
                  <a16:creationId xmlns:a16="http://schemas.microsoft.com/office/drawing/2014/main" id="{E1618C4F-84DC-1C9D-BD31-6A2A0DA79DC7}"/>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6">
              <a:extLst>
                <a:ext uri="{FF2B5EF4-FFF2-40B4-BE49-F238E27FC236}">
                  <a16:creationId xmlns:a16="http://schemas.microsoft.com/office/drawing/2014/main" id="{0FF6B12A-6016-AA34-E821-29F9A3C719D4}"/>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47">
              <a:extLst>
                <a:ext uri="{FF2B5EF4-FFF2-40B4-BE49-F238E27FC236}">
                  <a16:creationId xmlns:a16="http://schemas.microsoft.com/office/drawing/2014/main" id="{F90321C7-7759-4FC9-A8C5-E048C5E4CA08}"/>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6" name="Freeform: Shape 48">
              <a:extLst>
                <a:ext uri="{FF2B5EF4-FFF2-40B4-BE49-F238E27FC236}">
                  <a16:creationId xmlns:a16="http://schemas.microsoft.com/office/drawing/2014/main" id="{05BA4A45-6867-DAE3-3F35-B87AB56B7C31}"/>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7" name="Freeform: Shape 49">
              <a:extLst>
                <a:ext uri="{FF2B5EF4-FFF2-40B4-BE49-F238E27FC236}">
                  <a16:creationId xmlns:a16="http://schemas.microsoft.com/office/drawing/2014/main" id="{3C746A99-2E60-11D3-D6AB-0C41C5C36FF4}"/>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8" name="Freeform: Shape 50">
              <a:extLst>
                <a:ext uri="{FF2B5EF4-FFF2-40B4-BE49-F238E27FC236}">
                  <a16:creationId xmlns:a16="http://schemas.microsoft.com/office/drawing/2014/main" id="{EC42E3DA-617C-38E5-A09E-1D5BC46AF1D3}"/>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9" name="Freeform: Shape 51">
              <a:extLst>
                <a:ext uri="{FF2B5EF4-FFF2-40B4-BE49-F238E27FC236}">
                  <a16:creationId xmlns:a16="http://schemas.microsoft.com/office/drawing/2014/main" id="{E722B6D4-83E9-9412-C297-9419BEB973C1}"/>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1" name="Freeform: Shape 52">
              <a:extLst>
                <a:ext uri="{FF2B5EF4-FFF2-40B4-BE49-F238E27FC236}">
                  <a16:creationId xmlns:a16="http://schemas.microsoft.com/office/drawing/2014/main" id="{C5DB218F-A4ED-6AC2-8056-EE09A00B090D}"/>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62" name="Picture 59">
            <a:extLst>
              <a:ext uri="{FF2B5EF4-FFF2-40B4-BE49-F238E27FC236}">
                <a16:creationId xmlns:a16="http://schemas.microsoft.com/office/drawing/2014/main" id="{16B550CF-9BBC-EB31-EEF1-7EBF30E45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6636"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6">
            <a:extLst>
              <a:ext uri="{FF2B5EF4-FFF2-40B4-BE49-F238E27FC236}">
                <a16:creationId xmlns:a16="http://schemas.microsoft.com/office/drawing/2014/main" id="{5A8412AF-DA9C-010E-0F4D-0F759C6DF04B}"/>
              </a:ext>
            </a:extLst>
          </p:cNvPr>
          <p:cNvGrpSpPr/>
          <p:nvPr/>
        </p:nvGrpSpPr>
        <p:grpSpPr>
          <a:xfrm>
            <a:off x="1220400" y="2294521"/>
            <a:ext cx="9900000" cy="1826418"/>
            <a:chOff x="414973" y="2520378"/>
            <a:chExt cx="20827196" cy="1105757"/>
          </a:xfrm>
        </p:grpSpPr>
        <p:sp>
          <p:nvSpPr>
            <p:cNvPr id="68" name="Rectangle 67">
              <a:extLst>
                <a:ext uri="{FF2B5EF4-FFF2-40B4-BE49-F238E27FC236}">
                  <a16:creationId xmlns:a16="http://schemas.microsoft.com/office/drawing/2014/main" id="{04E36359-7B63-9D58-CDDA-3071E4B337D6}"/>
                </a:ext>
              </a:extLst>
            </p:cNvPr>
            <p:cNvSpPr/>
            <p:nvPr/>
          </p:nvSpPr>
          <p:spPr>
            <a:xfrm>
              <a:off x="414973" y="2520378"/>
              <a:ext cx="20827196" cy="110575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Same as</a:t>
              </a:r>
            </a:p>
            <a:p>
              <a:pPr algn="ctr">
                <a:spcAft>
                  <a:spcPts val="600"/>
                </a:spcAft>
              </a:pPr>
              <a:r>
                <a:rPr lang="en-GB" sz="3200" dirty="0">
                  <a:solidFill>
                    <a:schemeClr val="bg1"/>
                  </a:solidFill>
                </a:rPr>
                <a:t>Beckn protocol?</a:t>
              </a:r>
            </a:p>
          </p:txBody>
        </p:sp>
        <p:sp>
          <p:nvSpPr>
            <p:cNvPr id="69" name="TextBox 68">
              <a:extLst>
                <a:ext uri="{FF2B5EF4-FFF2-40B4-BE49-F238E27FC236}">
                  <a16:creationId xmlns:a16="http://schemas.microsoft.com/office/drawing/2014/main" id="{28D5EE63-EB6E-D137-B8B2-C926F0DBF4C4}"/>
                </a:ext>
              </a:extLst>
            </p:cNvPr>
            <p:cNvSpPr txBox="1"/>
            <p:nvPr/>
          </p:nvSpPr>
          <p:spPr>
            <a:xfrm>
              <a:off x="18093408" y="2878870"/>
              <a:ext cx="1675914" cy="394643"/>
            </a:xfrm>
            <a:prstGeom prst="rect">
              <a:avLst/>
            </a:prstGeom>
            <a:noFill/>
          </p:spPr>
          <p:txBody>
            <a:bodyPr wrap="square">
              <a:spAutoFit/>
            </a:bodyPr>
            <a:lstStyle/>
            <a:p>
              <a:pPr>
                <a:spcAft>
                  <a:spcPts val="600"/>
                </a:spcAft>
              </a:pPr>
              <a:r>
                <a:rPr lang="en-GB" sz="6000" dirty="0"/>
                <a:t>🤔</a:t>
              </a:r>
            </a:p>
          </p:txBody>
        </p:sp>
      </p:grpSp>
      <p:pic>
        <p:nvPicPr>
          <p:cNvPr id="70" name="Picture 69">
            <a:extLst>
              <a:ext uri="{FF2B5EF4-FFF2-40B4-BE49-F238E27FC236}">
                <a16:creationId xmlns:a16="http://schemas.microsoft.com/office/drawing/2014/main" id="{4C5E5C42-56D6-A03F-6087-0785AE7773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7099" y="2599564"/>
            <a:ext cx="1224051" cy="1224051"/>
          </a:xfrm>
          <a:prstGeom prst="rect">
            <a:avLst/>
          </a:prstGeom>
        </p:spPr>
      </p:pic>
    </p:spTree>
    <p:extLst>
      <p:ext uri="{BB962C8B-B14F-4D97-AF65-F5344CB8AC3E}">
        <p14:creationId xmlns:p14="http://schemas.microsoft.com/office/powerpoint/2010/main" val="298428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7" y="285885"/>
            <a:ext cx="2578536"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b="1" dirty="0">
                <a:solidFill>
                  <a:schemeClr val="accent6"/>
                </a:solidFill>
              </a:rPr>
              <a:t> • Interacting</a:t>
            </a:r>
          </a:p>
          <a:p>
            <a:pPr marL="225425" indent="0">
              <a:lnSpc>
                <a:spcPct val="100000"/>
              </a:lnSpc>
              <a:spcAft>
                <a:spcPts val="900"/>
              </a:spcAft>
              <a:buNone/>
            </a:pPr>
            <a:r>
              <a:rPr lang="en-US" sz="2400" dirty="0">
                <a:solidFill>
                  <a:schemeClr val="bg1">
                    <a:lumMod val="50000"/>
                    <a:lumOff val="50000"/>
                  </a:schemeClr>
                </a:solidFill>
              </a:rPr>
              <a:t> • Forgetting</a:t>
            </a: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Interacting</a:t>
            </a:r>
          </a:p>
        </p:txBody>
      </p:sp>
      <p:grpSp>
        <p:nvGrpSpPr>
          <p:cNvPr id="152" name="Group 151">
            <a:extLst>
              <a:ext uri="{FF2B5EF4-FFF2-40B4-BE49-F238E27FC236}">
                <a16:creationId xmlns:a16="http://schemas.microsoft.com/office/drawing/2014/main" id="{B1E2592A-4920-6360-9051-D41A02061E99}"/>
              </a:ext>
            </a:extLst>
          </p:cNvPr>
          <p:cNvGrpSpPr/>
          <p:nvPr/>
        </p:nvGrpSpPr>
        <p:grpSpPr>
          <a:xfrm>
            <a:off x="3439113" y="3304909"/>
            <a:ext cx="1504486" cy="1014729"/>
            <a:chOff x="7507403" y="1006813"/>
            <a:chExt cx="714587" cy="1014729"/>
          </a:xfrm>
        </p:grpSpPr>
        <p:sp>
          <p:nvSpPr>
            <p:cNvPr id="153" name="Rectangle 152">
              <a:extLst>
                <a:ext uri="{FF2B5EF4-FFF2-40B4-BE49-F238E27FC236}">
                  <a16:creationId xmlns:a16="http://schemas.microsoft.com/office/drawing/2014/main" id="{647DCE40-CAE3-A12D-12D2-EDDB0E7B4FB7}"/>
                </a:ext>
              </a:extLst>
            </p:cNvPr>
            <p:cNvSpPr/>
            <p:nvPr/>
          </p:nvSpPr>
          <p:spPr>
            <a:xfrm>
              <a:off x="7553549" y="1378148"/>
              <a:ext cx="628958"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Host</a:t>
              </a:r>
            </a:p>
          </p:txBody>
        </p:sp>
        <p:sp>
          <p:nvSpPr>
            <p:cNvPr id="154" name="Rectangle 153">
              <a:extLst>
                <a:ext uri="{FF2B5EF4-FFF2-40B4-BE49-F238E27FC236}">
                  <a16:creationId xmlns:a16="http://schemas.microsoft.com/office/drawing/2014/main" id="{5866769A-C0DE-6602-690A-F7DC694CD470}"/>
                </a:ext>
              </a:extLst>
            </p:cNvPr>
            <p:cNvSpPr/>
            <p:nvPr/>
          </p:nvSpPr>
          <p:spPr>
            <a:xfrm>
              <a:off x="7507403" y="1006813"/>
              <a:ext cx="714587"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165" name="Group 164">
            <a:extLst>
              <a:ext uri="{FF2B5EF4-FFF2-40B4-BE49-F238E27FC236}">
                <a16:creationId xmlns:a16="http://schemas.microsoft.com/office/drawing/2014/main" id="{BF4D68A4-448E-2734-6B66-6DDB5C84A56C}"/>
              </a:ext>
            </a:extLst>
          </p:cNvPr>
          <p:cNvGrpSpPr/>
          <p:nvPr/>
        </p:nvGrpSpPr>
        <p:grpSpPr>
          <a:xfrm>
            <a:off x="5993127" y="1157977"/>
            <a:ext cx="2505685" cy="1490223"/>
            <a:chOff x="6096000" y="4418672"/>
            <a:chExt cx="2505685" cy="1490223"/>
          </a:xfrm>
        </p:grpSpPr>
        <p:sp>
          <p:nvSpPr>
            <p:cNvPr id="159" name="Rectangle 158">
              <a:extLst>
                <a:ext uri="{FF2B5EF4-FFF2-40B4-BE49-F238E27FC236}">
                  <a16:creationId xmlns:a16="http://schemas.microsoft.com/office/drawing/2014/main" id="{D34344BE-CD38-5CA3-0E13-89BC11C5C143}"/>
                </a:ext>
              </a:extLst>
            </p:cNvPr>
            <p:cNvSpPr/>
            <p:nvPr/>
          </p:nvSpPr>
          <p:spPr>
            <a:xfrm>
              <a:off x="6096000" y="4418672"/>
              <a:ext cx="2505685" cy="1490223"/>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endParaRPr lang="en-GB" sz="2000" dirty="0">
                <a:solidFill>
                  <a:schemeClr val="bg2">
                    <a:lumMod val="40000"/>
                    <a:lumOff val="60000"/>
                  </a:schemeClr>
                </a:solidFill>
                <a:effectLst>
                  <a:glow>
                    <a:schemeClr val="bg1"/>
                  </a:glow>
                </a:effectLst>
              </a:endParaRPr>
            </a:p>
          </p:txBody>
        </p:sp>
        <p:sp>
          <p:nvSpPr>
            <p:cNvPr id="114" name="Rectangle 113">
              <a:extLst>
                <a:ext uri="{FF2B5EF4-FFF2-40B4-BE49-F238E27FC236}">
                  <a16:creationId xmlns:a16="http://schemas.microsoft.com/office/drawing/2014/main" id="{FC4E02EC-815B-EF9C-1BFA-79E8AD50B543}"/>
                </a:ext>
              </a:extLst>
            </p:cNvPr>
            <p:cNvSpPr/>
            <p:nvPr/>
          </p:nvSpPr>
          <p:spPr>
            <a:xfrm>
              <a:off x="6214847" y="4553221"/>
              <a:ext cx="22807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sp>
          <p:nvSpPr>
            <p:cNvPr id="115" name="Rectangle 114">
              <a:extLst>
                <a:ext uri="{FF2B5EF4-FFF2-40B4-BE49-F238E27FC236}">
                  <a16:creationId xmlns:a16="http://schemas.microsoft.com/office/drawing/2014/main" id="{0E3FBBBC-10F2-5355-4B4B-3BD8660AA5FC}"/>
                </a:ext>
              </a:extLst>
            </p:cNvPr>
            <p:cNvSpPr/>
            <p:nvPr/>
          </p:nvSpPr>
          <p:spPr>
            <a:xfrm>
              <a:off x="7930386" y="5223362"/>
              <a:ext cx="562144"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endParaRPr lang="en-GB" sz="2400" dirty="0">
                <a:solidFill>
                  <a:sysClr val="windowText" lastClr="000000"/>
                </a:solidFill>
                <a:latin typeface="+mj-lt"/>
                <a:cs typeface="Arial" panose="020B0604020202020204" pitchFamily="34" charset="0"/>
              </a:endParaRPr>
            </a:p>
          </p:txBody>
        </p:sp>
        <p:sp>
          <p:nvSpPr>
            <p:cNvPr id="163" name="Rectangle 162">
              <a:extLst>
                <a:ext uri="{FF2B5EF4-FFF2-40B4-BE49-F238E27FC236}">
                  <a16:creationId xmlns:a16="http://schemas.microsoft.com/office/drawing/2014/main" id="{F61114F7-45D4-0C1D-2142-60B685440BED}"/>
                </a:ext>
              </a:extLst>
            </p:cNvPr>
            <p:cNvSpPr/>
            <p:nvPr/>
          </p:nvSpPr>
          <p:spPr>
            <a:xfrm>
              <a:off x="6214847" y="5223362"/>
              <a:ext cx="1591290"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Broker</a:t>
              </a:r>
            </a:p>
          </p:txBody>
        </p:sp>
      </p:grpSp>
      <p:sp>
        <p:nvSpPr>
          <p:cNvPr id="166" name="Can 165">
            <a:extLst>
              <a:ext uri="{FF2B5EF4-FFF2-40B4-BE49-F238E27FC236}">
                <a16:creationId xmlns:a16="http://schemas.microsoft.com/office/drawing/2014/main" id="{BCE0E294-65EF-BDD7-FD5A-D089D91E5C32}"/>
              </a:ext>
            </a:extLst>
          </p:cNvPr>
          <p:cNvSpPr/>
          <p:nvPr/>
        </p:nvSpPr>
        <p:spPr>
          <a:xfrm>
            <a:off x="4300483" y="4148831"/>
            <a:ext cx="1119975" cy="597205"/>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sessions</a:t>
            </a:r>
          </a:p>
        </p:txBody>
      </p:sp>
      <p:grpSp>
        <p:nvGrpSpPr>
          <p:cNvPr id="167" name="Group 166">
            <a:extLst>
              <a:ext uri="{FF2B5EF4-FFF2-40B4-BE49-F238E27FC236}">
                <a16:creationId xmlns:a16="http://schemas.microsoft.com/office/drawing/2014/main" id="{C53E1F09-4049-050F-7D4C-F0ADF584F12C}"/>
              </a:ext>
            </a:extLst>
          </p:cNvPr>
          <p:cNvGrpSpPr/>
          <p:nvPr/>
        </p:nvGrpSpPr>
        <p:grpSpPr>
          <a:xfrm>
            <a:off x="9372228" y="3304909"/>
            <a:ext cx="1571397" cy="1014729"/>
            <a:chOff x="7507403" y="1006813"/>
            <a:chExt cx="746368" cy="1014729"/>
          </a:xfrm>
        </p:grpSpPr>
        <p:sp>
          <p:nvSpPr>
            <p:cNvPr id="168" name="Rectangle 167">
              <a:extLst>
                <a:ext uri="{FF2B5EF4-FFF2-40B4-BE49-F238E27FC236}">
                  <a16:creationId xmlns:a16="http://schemas.microsoft.com/office/drawing/2014/main" id="{827C1EDB-A37E-28FC-5979-D7C37449725A}"/>
                </a:ext>
              </a:extLst>
            </p:cNvPr>
            <p:cNvSpPr/>
            <p:nvPr/>
          </p:nvSpPr>
          <p:spPr>
            <a:xfrm>
              <a:off x="7553549" y="1378148"/>
              <a:ext cx="66844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Vault</a:t>
              </a:r>
            </a:p>
          </p:txBody>
        </p:sp>
        <p:sp>
          <p:nvSpPr>
            <p:cNvPr id="169" name="Rectangle 168">
              <a:extLst>
                <a:ext uri="{FF2B5EF4-FFF2-40B4-BE49-F238E27FC236}">
                  <a16:creationId xmlns:a16="http://schemas.microsoft.com/office/drawing/2014/main" id="{ADB13BCF-7C78-9498-5FCC-97A0EB67ADAF}"/>
                </a:ext>
              </a:extLst>
            </p:cNvPr>
            <p:cNvSpPr/>
            <p:nvPr/>
          </p:nvSpPr>
          <p:spPr>
            <a:xfrm>
              <a:off x="7507403" y="1006813"/>
              <a:ext cx="746368"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170" name="Can 169">
            <a:extLst>
              <a:ext uri="{FF2B5EF4-FFF2-40B4-BE49-F238E27FC236}">
                <a16:creationId xmlns:a16="http://schemas.microsoft.com/office/drawing/2014/main" id="{E13045C5-5314-AC34-6BDB-C1A1DE11BAB5}"/>
              </a:ext>
            </a:extLst>
          </p:cNvPr>
          <p:cNvSpPr/>
          <p:nvPr/>
        </p:nvSpPr>
        <p:spPr>
          <a:xfrm>
            <a:off x="10233603" y="4148831"/>
            <a:ext cx="1504417" cy="597205"/>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disclosures</a:t>
            </a:r>
          </a:p>
        </p:txBody>
      </p:sp>
      <p:sp>
        <p:nvSpPr>
          <p:cNvPr id="171" name="Rectangle 170">
            <a:extLst>
              <a:ext uri="{FF2B5EF4-FFF2-40B4-BE49-F238E27FC236}">
                <a16:creationId xmlns:a16="http://schemas.microsoft.com/office/drawing/2014/main" id="{B13E6B82-614D-6D39-E0E6-6AE93D0EDA99}"/>
              </a:ext>
            </a:extLst>
          </p:cNvPr>
          <p:cNvSpPr/>
          <p:nvPr/>
        </p:nvSpPr>
        <p:spPr>
          <a:xfrm>
            <a:off x="5993128" y="3325081"/>
            <a:ext cx="2505685" cy="2453035"/>
          </a:xfrm>
          <a:prstGeom prst="rect">
            <a:avLst/>
          </a:prstGeom>
          <a:no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72" name="TextBox 171">
            <a:extLst>
              <a:ext uri="{FF2B5EF4-FFF2-40B4-BE49-F238E27FC236}">
                <a16:creationId xmlns:a16="http://schemas.microsoft.com/office/drawing/2014/main" id="{E8F25F44-662B-07FB-53AB-45848484EA3D}"/>
              </a:ext>
            </a:extLst>
          </p:cNvPr>
          <p:cNvSpPr txBox="1"/>
          <p:nvPr/>
        </p:nvSpPr>
        <p:spPr>
          <a:xfrm>
            <a:off x="6192646" y="3731413"/>
            <a:ext cx="2290186" cy="2246769"/>
          </a:xfrm>
          <a:prstGeom prst="rect">
            <a:avLst/>
          </a:prstGeom>
          <a:noFill/>
        </p:spPr>
        <p:txBody>
          <a:bodyPr wrap="square" anchor="t">
            <a:spAutoFit/>
          </a:bodyPr>
          <a:lstStyle/>
          <a:p>
            <a:pPr>
              <a:spcBef>
                <a:spcPts val="600"/>
              </a:spcBef>
            </a:pP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prompts</a:t>
            </a:r>
            <a:br>
              <a:rPr lang="en-GB" sz="2000" i="1" dirty="0">
                <a:solidFill>
                  <a:schemeClr val="bg2">
                    <a:lumMod val="40000"/>
                    <a:lumOff val="60000"/>
                  </a:schemeClr>
                </a:solidFill>
                <a:effectLst>
                  <a:glow>
                    <a:schemeClr val="bg1"/>
                  </a:glow>
                </a:effectLst>
              </a:rPr>
            </a:b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sharing</a:t>
            </a:r>
            <a:br>
              <a:rPr lang="en-GB" sz="2000" i="1" dirty="0">
                <a:solidFill>
                  <a:schemeClr val="bg2">
                    <a:lumMod val="40000"/>
                    <a:lumOff val="60000"/>
                  </a:schemeClr>
                </a:solidFill>
                <a:effectLst>
                  <a:glow>
                    <a:schemeClr val="bg1"/>
                  </a:glow>
                </a:effectLst>
              </a:rPr>
            </a:b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bindings</a:t>
            </a:r>
            <a:br>
              <a:rPr lang="en-GB" sz="2000" i="1" dirty="0">
                <a:solidFill>
                  <a:schemeClr val="bg2">
                    <a:lumMod val="40000"/>
                    <a:lumOff val="60000"/>
                  </a:schemeClr>
                </a:solidFill>
                <a:effectLst>
                  <a:glow>
                    <a:schemeClr val="bg1"/>
                  </a:glow>
                </a:effectLst>
              </a:rPr>
            </a:br>
            <a:r>
              <a:rPr lang="en-GB" sz="2800" baseline="-17000" dirty="0">
                <a:solidFill>
                  <a:schemeClr val="bg2">
                    <a:lumMod val="40000"/>
                    <a:lumOff val="60000"/>
                  </a:schemeClr>
                </a:solidFill>
                <a:effectLst>
                  <a:glow>
                    <a:schemeClr val="bg1"/>
                  </a:glow>
                </a:effectLst>
              </a:rPr>
              <a:t>💬</a:t>
            </a:r>
            <a:r>
              <a:rPr lang="en-GB" sz="2000" dirty="0"/>
              <a:t> </a:t>
            </a:r>
            <a:r>
              <a:rPr lang="en-US" sz="2000" i="1" dirty="0">
                <a:solidFill>
                  <a:schemeClr val="bg2">
                    <a:lumMod val="40000"/>
                    <a:lumOff val="60000"/>
                  </a:schemeClr>
                </a:solidFill>
                <a:effectLst>
                  <a:glow>
                    <a:schemeClr val="bg1"/>
                  </a:glow>
                </a:effectLst>
              </a:rPr>
              <a:t>tokens</a:t>
            </a:r>
            <a:br>
              <a:rPr lang="en-GB" sz="2000" i="1" dirty="0">
                <a:solidFill>
                  <a:schemeClr val="bg2">
                    <a:lumMod val="40000"/>
                    <a:lumOff val="60000"/>
                  </a:schemeClr>
                </a:solidFill>
                <a:effectLst>
                  <a:glow>
                    <a:schemeClr val="bg1"/>
                  </a:glow>
                </a:effectLst>
              </a:rPr>
            </a:b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payments</a:t>
            </a:r>
            <a:br>
              <a:rPr lang="en-GB" sz="2000" i="1" dirty="0">
                <a:solidFill>
                  <a:schemeClr val="bg2">
                    <a:lumMod val="40000"/>
                    <a:lumOff val="60000"/>
                  </a:schemeClr>
                </a:solidFill>
                <a:effectLst>
                  <a:glow>
                    <a:schemeClr val="bg1"/>
                  </a:glow>
                </a:effectLst>
              </a:rPr>
            </a:b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goodbye!</a:t>
            </a:r>
            <a:br>
              <a:rPr lang="en-GB" sz="2000" i="1" dirty="0">
                <a:solidFill>
                  <a:schemeClr val="bg2">
                    <a:lumMod val="40000"/>
                    <a:lumOff val="60000"/>
                  </a:schemeClr>
                </a:solidFill>
                <a:effectLst>
                  <a:glow>
                    <a:schemeClr val="bg1"/>
                  </a:glow>
                </a:effectLst>
              </a:rPr>
            </a:br>
            <a:endParaRPr lang="en-GB" sz="2000" i="1" dirty="0">
              <a:solidFill>
                <a:schemeClr val="bg2">
                  <a:lumMod val="40000"/>
                  <a:lumOff val="60000"/>
                </a:schemeClr>
              </a:solidFill>
              <a:effectLst>
                <a:glow>
                  <a:schemeClr val="bg1"/>
                </a:glow>
              </a:effectLst>
            </a:endParaRPr>
          </a:p>
        </p:txBody>
      </p:sp>
      <p:cxnSp>
        <p:nvCxnSpPr>
          <p:cNvPr id="173" name="Straight Arrow Connector 12">
            <a:extLst>
              <a:ext uri="{FF2B5EF4-FFF2-40B4-BE49-F238E27FC236}">
                <a16:creationId xmlns:a16="http://schemas.microsoft.com/office/drawing/2014/main" id="{5318BCF6-941B-46EE-76C3-9EE60A240675}"/>
              </a:ext>
            </a:extLst>
          </p:cNvPr>
          <p:cNvCxnSpPr>
            <a:cxnSpLocks/>
            <a:stCxn id="159" idx="1"/>
            <a:endCxn id="154" idx="0"/>
          </p:cNvCxnSpPr>
          <p:nvPr/>
        </p:nvCxnSpPr>
        <p:spPr>
          <a:xfrm rot="10800000" flipV="1">
            <a:off x="4191357" y="1903089"/>
            <a:ext cx="1801771" cy="1401820"/>
          </a:xfrm>
          <a:prstGeom prst="bentConnector2">
            <a:avLst/>
          </a:prstGeom>
          <a:ln>
            <a:tailEnd type="triangle" w="lg" len="lg"/>
          </a:ln>
        </p:spPr>
        <p:style>
          <a:lnRef idx="3">
            <a:schemeClr val="accent2"/>
          </a:lnRef>
          <a:fillRef idx="0">
            <a:schemeClr val="accent2"/>
          </a:fillRef>
          <a:effectRef idx="2">
            <a:schemeClr val="accent2"/>
          </a:effectRef>
          <a:fontRef idx="minor">
            <a:schemeClr val="tx1"/>
          </a:fontRef>
        </p:style>
      </p:cxnSp>
      <p:sp>
        <p:nvSpPr>
          <p:cNvPr id="174" name="TextBox 173">
            <a:extLst>
              <a:ext uri="{FF2B5EF4-FFF2-40B4-BE49-F238E27FC236}">
                <a16:creationId xmlns:a16="http://schemas.microsoft.com/office/drawing/2014/main" id="{4AA247E9-B1BF-DDFF-2BB7-255B8B63CDE9}"/>
              </a:ext>
            </a:extLst>
          </p:cNvPr>
          <p:cNvSpPr txBox="1"/>
          <p:nvPr/>
        </p:nvSpPr>
        <p:spPr>
          <a:xfrm>
            <a:off x="6005002" y="3331303"/>
            <a:ext cx="2505685" cy="400110"/>
          </a:xfrm>
          <a:prstGeom prst="rect">
            <a:avLst/>
          </a:prstGeom>
          <a:noFill/>
        </p:spPr>
        <p:txBody>
          <a:bodyPr wrap="square" anchor="b">
            <a:spAutoFit/>
          </a:bodyPr>
          <a:lstStyle/>
          <a:p>
            <a:pPr>
              <a:spcBef>
                <a:spcPts val="600"/>
              </a:spcBef>
            </a:pPr>
            <a:r>
              <a:rPr lang="en-GB" sz="2800" baseline="-17000" dirty="0">
                <a:solidFill>
                  <a:schemeClr val="bg2">
                    <a:lumMod val="40000"/>
                    <a:lumOff val="60000"/>
                  </a:schemeClr>
                </a:solidFill>
                <a:effectLst>
                  <a:glow>
                    <a:schemeClr val="bg1"/>
                  </a:glow>
                </a:effectLst>
              </a:rPr>
              <a:t>😃 </a:t>
            </a:r>
            <a:r>
              <a:rPr lang="en-GB" sz="2000" i="1" dirty="0">
                <a:solidFill>
                  <a:schemeClr val="bg2">
                    <a:lumMod val="40000"/>
                    <a:lumOff val="60000"/>
                  </a:schemeClr>
                </a:solidFill>
                <a:effectLst>
                  <a:glow>
                    <a:schemeClr val="bg1"/>
                  </a:glow>
                </a:effectLst>
              </a:rPr>
              <a:t>session talker</a:t>
            </a:r>
          </a:p>
        </p:txBody>
      </p:sp>
      <p:cxnSp>
        <p:nvCxnSpPr>
          <p:cNvPr id="178" name="Straight Arrow Connector 12">
            <a:extLst>
              <a:ext uri="{FF2B5EF4-FFF2-40B4-BE49-F238E27FC236}">
                <a16:creationId xmlns:a16="http://schemas.microsoft.com/office/drawing/2014/main" id="{AF09E2F3-E0EE-9797-CBFD-973768BFBB2E}"/>
              </a:ext>
            </a:extLst>
          </p:cNvPr>
          <p:cNvCxnSpPr>
            <a:cxnSpLocks/>
            <a:stCxn id="159" idx="3"/>
            <a:endCxn id="169" idx="0"/>
          </p:cNvCxnSpPr>
          <p:nvPr/>
        </p:nvCxnSpPr>
        <p:spPr>
          <a:xfrm>
            <a:off x="8498812" y="1903089"/>
            <a:ext cx="1659115" cy="1401820"/>
          </a:xfrm>
          <a:prstGeom prst="bentConnector2">
            <a:avLst/>
          </a:prstGeom>
          <a:ln>
            <a:tailEnd type="triangle" w="lg" len="lg"/>
          </a:ln>
        </p:spPr>
        <p:style>
          <a:lnRef idx="3">
            <a:schemeClr val="accent6"/>
          </a:lnRef>
          <a:fillRef idx="0">
            <a:schemeClr val="accent6"/>
          </a:fillRef>
          <a:effectRef idx="2">
            <a:schemeClr val="accent6"/>
          </a:effectRef>
          <a:fontRef idx="minor">
            <a:schemeClr val="tx1"/>
          </a:fontRef>
        </p:style>
      </p:cxnSp>
      <p:cxnSp>
        <p:nvCxnSpPr>
          <p:cNvPr id="185" name="Straight Arrow Connector 12">
            <a:extLst>
              <a:ext uri="{FF2B5EF4-FFF2-40B4-BE49-F238E27FC236}">
                <a16:creationId xmlns:a16="http://schemas.microsoft.com/office/drawing/2014/main" id="{0BCC16B6-25C2-9F38-3665-57D722E77C6C}"/>
              </a:ext>
            </a:extLst>
          </p:cNvPr>
          <p:cNvCxnSpPr>
            <a:cxnSpLocks/>
            <a:stCxn id="169" idx="2"/>
            <a:endCxn id="213" idx="3"/>
          </p:cNvCxnSpPr>
          <p:nvPr/>
        </p:nvCxnSpPr>
        <p:spPr>
          <a:xfrm rot="5400000">
            <a:off x="8050165" y="4186842"/>
            <a:ext cx="1974966" cy="2240558"/>
          </a:xfrm>
          <a:prstGeom prst="bentConnector2">
            <a:avLst/>
          </a:prstGeom>
          <a:ln>
            <a:tailEnd type="triangle" w="lg" len="lg"/>
          </a:ln>
        </p:spPr>
        <p:style>
          <a:lnRef idx="3">
            <a:schemeClr val="accent6"/>
          </a:lnRef>
          <a:fillRef idx="0">
            <a:schemeClr val="accent6"/>
          </a:fillRef>
          <a:effectRef idx="2">
            <a:schemeClr val="accent6"/>
          </a:effectRef>
          <a:fontRef idx="minor">
            <a:schemeClr val="tx1"/>
          </a:fontRef>
        </p:style>
      </p:cxnSp>
      <p:cxnSp>
        <p:nvCxnSpPr>
          <p:cNvPr id="196" name="Straight Arrow Connector 12">
            <a:extLst>
              <a:ext uri="{FF2B5EF4-FFF2-40B4-BE49-F238E27FC236}">
                <a16:creationId xmlns:a16="http://schemas.microsoft.com/office/drawing/2014/main" id="{B9F7B099-4D26-6B38-B01E-C1EE5A928284}"/>
              </a:ext>
            </a:extLst>
          </p:cNvPr>
          <p:cNvCxnSpPr>
            <a:cxnSpLocks/>
            <a:endCxn id="153" idx="3"/>
          </p:cNvCxnSpPr>
          <p:nvPr/>
        </p:nvCxnSpPr>
        <p:spPr>
          <a:xfrm flipH="1" flipV="1">
            <a:off x="4860471" y="3957336"/>
            <a:ext cx="1119976" cy="3"/>
          </a:xfrm>
          <a:prstGeom prst="straightConnector1">
            <a:avLst/>
          </a:prstGeom>
          <a:ln>
            <a:headEnd type="triangle"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199" name="Straight Arrow Connector 12">
            <a:extLst>
              <a:ext uri="{FF2B5EF4-FFF2-40B4-BE49-F238E27FC236}">
                <a16:creationId xmlns:a16="http://schemas.microsoft.com/office/drawing/2014/main" id="{D2A4A02E-5DE4-7F00-AF43-D027CDBE8496}"/>
              </a:ext>
            </a:extLst>
          </p:cNvPr>
          <p:cNvCxnSpPr>
            <a:cxnSpLocks/>
            <a:endCxn id="168" idx="1"/>
          </p:cNvCxnSpPr>
          <p:nvPr/>
        </p:nvCxnSpPr>
        <p:spPr>
          <a:xfrm>
            <a:off x="8498812" y="3957336"/>
            <a:ext cx="970571" cy="0"/>
          </a:xfrm>
          <a:prstGeom prst="straightConnector1">
            <a:avLst/>
          </a:prstGeom>
          <a:ln>
            <a:headEnd type="triangle" w="lg" len="lg"/>
            <a:tailEnd type="triangle" w="lg" len="lg"/>
          </a:ln>
        </p:spPr>
        <p:style>
          <a:lnRef idx="3">
            <a:schemeClr val="accent6"/>
          </a:lnRef>
          <a:fillRef idx="0">
            <a:schemeClr val="accent6"/>
          </a:fillRef>
          <a:effectRef idx="2">
            <a:schemeClr val="accent6"/>
          </a:effectRef>
          <a:fontRef idx="minor">
            <a:schemeClr val="tx1"/>
          </a:fontRef>
        </p:style>
      </p:cxnSp>
      <p:sp>
        <p:nvSpPr>
          <p:cNvPr id="204" name="Content Placeholder 2">
            <a:extLst>
              <a:ext uri="{FF2B5EF4-FFF2-40B4-BE49-F238E27FC236}">
                <a16:creationId xmlns:a16="http://schemas.microsoft.com/office/drawing/2014/main" id="{3E71CBD9-EDF9-F4CB-8DD2-6A165ED237FB}"/>
              </a:ext>
            </a:extLst>
          </p:cNvPr>
          <p:cNvSpPr txBox="1">
            <a:spLocks/>
          </p:cNvSpPr>
          <p:nvPr/>
        </p:nvSpPr>
        <p:spPr>
          <a:xfrm>
            <a:off x="8863438" y="1373562"/>
            <a:ext cx="1358068"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disclose</a:t>
            </a:r>
          </a:p>
        </p:txBody>
      </p:sp>
      <p:sp>
        <p:nvSpPr>
          <p:cNvPr id="205" name="Content Placeholder 2">
            <a:extLst>
              <a:ext uri="{FF2B5EF4-FFF2-40B4-BE49-F238E27FC236}">
                <a16:creationId xmlns:a16="http://schemas.microsoft.com/office/drawing/2014/main" id="{1E7536F4-AEA1-5BF8-37F8-52163DD3C231}"/>
              </a:ext>
            </a:extLst>
          </p:cNvPr>
          <p:cNvSpPr txBox="1">
            <a:spLocks/>
          </p:cNvSpPr>
          <p:nvPr/>
        </p:nvSpPr>
        <p:spPr>
          <a:xfrm>
            <a:off x="4240899" y="1382272"/>
            <a:ext cx="1358068"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check in</a:t>
            </a:r>
          </a:p>
        </p:txBody>
      </p:sp>
      <p:sp>
        <p:nvSpPr>
          <p:cNvPr id="206" name="Rounded Rectangle 205">
            <a:extLst>
              <a:ext uri="{FF2B5EF4-FFF2-40B4-BE49-F238E27FC236}">
                <a16:creationId xmlns:a16="http://schemas.microsoft.com/office/drawing/2014/main" id="{8745691A-5625-2982-F39E-0658C0B0045F}"/>
              </a:ext>
            </a:extLst>
          </p:cNvPr>
          <p:cNvSpPr/>
          <p:nvPr/>
        </p:nvSpPr>
        <p:spPr>
          <a:xfrm>
            <a:off x="5493696" y="1402327"/>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cxnSp>
        <p:nvCxnSpPr>
          <p:cNvPr id="209" name="Straight Arrow Connector 12">
            <a:extLst>
              <a:ext uri="{FF2B5EF4-FFF2-40B4-BE49-F238E27FC236}">
                <a16:creationId xmlns:a16="http://schemas.microsoft.com/office/drawing/2014/main" id="{4E28605D-C6BA-C7E8-A4EC-2D422DBC83CC}"/>
              </a:ext>
            </a:extLst>
          </p:cNvPr>
          <p:cNvCxnSpPr>
            <a:cxnSpLocks/>
            <a:stCxn id="159" idx="2"/>
            <a:endCxn id="171" idx="0"/>
          </p:cNvCxnSpPr>
          <p:nvPr/>
        </p:nvCxnSpPr>
        <p:spPr>
          <a:xfrm>
            <a:off x="7245970" y="2648200"/>
            <a:ext cx="1" cy="676881"/>
          </a:xfrm>
          <a:prstGeom prst="straightConnector1">
            <a:avLst/>
          </a:prstGeom>
          <a:ln>
            <a:headEnd type="triangle" w="lg" len="lg"/>
            <a:tailEnd type="triangle" w="lg" len="lg"/>
          </a:ln>
        </p:spPr>
        <p:style>
          <a:lnRef idx="3">
            <a:schemeClr val="accent2"/>
          </a:lnRef>
          <a:fillRef idx="0">
            <a:schemeClr val="accent2"/>
          </a:fillRef>
          <a:effectRef idx="2">
            <a:schemeClr val="accent2"/>
          </a:effectRef>
          <a:fontRef idx="minor">
            <a:schemeClr val="tx1"/>
          </a:fontRef>
        </p:style>
      </p:cxnSp>
      <p:sp>
        <p:nvSpPr>
          <p:cNvPr id="213" name="TextBox 212">
            <a:extLst>
              <a:ext uri="{FF2B5EF4-FFF2-40B4-BE49-F238E27FC236}">
                <a16:creationId xmlns:a16="http://schemas.microsoft.com/office/drawing/2014/main" id="{601B46C1-50E2-F06B-326D-FD3EF2C9795F}"/>
              </a:ext>
            </a:extLst>
          </p:cNvPr>
          <p:cNvSpPr txBox="1"/>
          <p:nvPr/>
        </p:nvSpPr>
        <p:spPr>
          <a:xfrm>
            <a:off x="6449360" y="6094549"/>
            <a:ext cx="1468009" cy="400110"/>
          </a:xfrm>
          <a:prstGeom prst="rect">
            <a:avLst/>
          </a:prstGeom>
          <a:noFill/>
        </p:spPr>
        <p:txBody>
          <a:bodyPr wrap="square" anchor="ctr">
            <a:spAutoFit/>
          </a:bodyPr>
          <a:lstStyle/>
          <a:p>
            <a:pPr algn="ctr"/>
            <a:r>
              <a:rPr lang="en-GB" sz="2800" baseline="-17000" dirty="0">
                <a:solidFill>
                  <a:schemeClr val="bg2">
                    <a:lumMod val="40000"/>
                    <a:lumOff val="60000"/>
                  </a:schemeClr>
                </a:solidFill>
                <a:effectLst>
                  <a:glow>
                    <a:schemeClr val="bg1"/>
                  </a:glow>
                </a:effectLst>
              </a:rPr>
              <a:t>ℹ️</a:t>
            </a:r>
            <a:r>
              <a:rPr lang="en-GB" sz="1800" dirty="0"/>
              <a:t> </a:t>
            </a:r>
            <a:r>
              <a:rPr lang="en-GB" sz="2000" i="1" dirty="0">
                <a:solidFill>
                  <a:schemeClr val="bg2">
                    <a:lumMod val="40000"/>
                    <a:lumOff val="60000"/>
                  </a:schemeClr>
                </a:solidFill>
                <a:effectLst>
                  <a:glow>
                    <a:schemeClr val="bg1"/>
                  </a:glow>
                </a:effectLst>
              </a:rPr>
              <a:t>user info</a:t>
            </a:r>
          </a:p>
        </p:txBody>
      </p:sp>
      <p:cxnSp>
        <p:nvCxnSpPr>
          <p:cNvPr id="215" name="Straight Arrow Connector 12">
            <a:extLst>
              <a:ext uri="{FF2B5EF4-FFF2-40B4-BE49-F238E27FC236}">
                <a16:creationId xmlns:a16="http://schemas.microsoft.com/office/drawing/2014/main" id="{F8F17AB3-BD7D-5528-F065-A8138FFBC816}"/>
              </a:ext>
            </a:extLst>
          </p:cNvPr>
          <p:cNvCxnSpPr>
            <a:cxnSpLocks/>
            <a:stCxn id="213" idx="1"/>
            <a:endCxn id="154" idx="2"/>
          </p:cNvCxnSpPr>
          <p:nvPr/>
        </p:nvCxnSpPr>
        <p:spPr>
          <a:xfrm rot="10800000">
            <a:off x="4191356" y="4319638"/>
            <a:ext cx="2258004" cy="1974966"/>
          </a:xfrm>
          <a:prstGeom prst="bentConnector2">
            <a:avLst/>
          </a:prstGeom>
          <a:ln>
            <a:tailEnd type="triangle" w="lg" len="lg"/>
          </a:ln>
        </p:spPr>
        <p:style>
          <a:lnRef idx="3">
            <a:schemeClr val="accent6"/>
          </a:lnRef>
          <a:fillRef idx="0">
            <a:schemeClr val="accent6"/>
          </a:fillRef>
          <a:effectRef idx="2">
            <a:schemeClr val="accent6"/>
          </a:effectRef>
          <a:fontRef idx="minor">
            <a:schemeClr val="tx1"/>
          </a:fontRef>
        </p:style>
      </p:cxnSp>
      <p:sp>
        <p:nvSpPr>
          <p:cNvPr id="218" name="Rounded Rectangle 217">
            <a:extLst>
              <a:ext uri="{FF2B5EF4-FFF2-40B4-BE49-F238E27FC236}">
                <a16:creationId xmlns:a16="http://schemas.microsoft.com/office/drawing/2014/main" id="{6B96A771-B67A-3291-C117-79DFD3C35DBF}"/>
              </a:ext>
            </a:extLst>
          </p:cNvPr>
          <p:cNvSpPr/>
          <p:nvPr/>
        </p:nvSpPr>
        <p:spPr>
          <a:xfrm>
            <a:off x="5089430" y="3458497"/>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
        <p:nvSpPr>
          <p:cNvPr id="221" name="Rounded Rectangle 220">
            <a:extLst>
              <a:ext uri="{FF2B5EF4-FFF2-40B4-BE49-F238E27FC236}">
                <a16:creationId xmlns:a16="http://schemas.microsoft.com/office/drawing/2014/main" id="{D64DB45F-0118-1D1A-0460-C408DE81885F}"/>
              </a:ext>
            </a:extLst>
          </p:cNvPr>
          <p:cNvSpPr/>
          <p:nvPr/>
        </p:nvSpPr>
        <p:spPr>
          <a:xfrm>
            <a:off x="8629534" y="1399348"/>
            <a:ext cx="360000" cy="3600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A</a:t>
            </a:r>
          </a:p>
        </p:txBody>
      </p:sp>
      <p:sp>
        <p:nvSpPr>
          <p:cNvPr id="222" name="Rounded Rectangle 221">
            <a:extLst>
              <a:ext uri="{FF2B5EF4-FFF2-40B4-BE49-F238E27FC236}">
                <a16:creationId xmlns:a16="http://schemas.microsoft.com/office/drawing/2014/main" id="{54E64960-660C-1610-BD61-FF3E62057E26}"/>
              </a:ext>
            </a:extLst>
          </p:cNvPr>
          <p:cNvSpPr/>
          <p:nvPr/>
        </p:nvSpPr>
        <p:spPr>
          <a:xfrm>
            <a:off x="8880806" y="3456790"/>
            <a:ext cx="360000" cy="3600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B</a:t>
            </a:r>
          </a:p>
        </p:txBody>
      </p:sp>
      <p:sp>
        <p:nvSpPr>
          <p:cNvPr id="223" name="Rounded Rectangle 222">
            <a:extLst>
              <a:ext uri="{FF2B5EF4-FFF2-40B4-BE49-F238E27FC236}">
                <a16:creationId xmlns:a16="http://schemas.microsoft.com/office/drawing/2014/main" id="{8DF862D7-7B67-59CA-96BF-2FF2125D5B7C}"/>
              </a:ext>
            </a:extLst>
          </p:cNvPr>
          <p:cNvSpPr/>
          <p:nvPr/>
        </p:nvSpPr>
        <p:spPr>
          <a:xfrm>
            <a:off x="6733497" y="2796554"/>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3</a:t>
            </a:r>
          </a:p>
        </p:txBody>
      </p:sp>
      <p:sp>
        <p:nvSpPr>
          <p:cNvPr id="224" name="Rounded Rectangle 223">
            <a:extLst>
              <a:ext uri="{FF2B5EF4-FFF2-40B4-BE49-F238E27FC236}">
                <a16:creationId xmlns:a16="http://schemas.microsoft.com/office/drawing/2014/main" id="{60290907-51E1-632E-B070-35EA7CAB3CC0}"/>
              </a:ext>
            </a:extLst>
          </p:cNvPr>
          <p:cNvSpPr/>
          <p:nvPr/>
        </p:nvSpPr>
        <p:spPr>
          <a:xfrm>
            <a:off x="9671493" y="4438498"/>
            <a:ext cx="360000" cy="3600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C</a:t>
            </a:r>
          </a:p>
        </p:txBody>
      </p:sp>
      <p:grpSp>
        <p:nvGrpSpPr>
          <p:cNvPr id="3" name="Group 2">
            <a:extLst>
              <a:ext uri="{FF2B5EF4-FFF2-40B4-BE49-F238E27FC236}">
                <a16:creationId xmlns:a16="http://schemas.microsoft.com/office/drawing/2014/main" id="{F55318E8-67A1-B94E-10B5-BCA625EBD901}"/>
              </a:ext>
            </a:extLst>
          </p:cNvPr>
          <p:cNvGrpSpPr>
            <a:grpSpLocks noChangeAspect="1"/>
          </p:cNvGrpSpPr>
          <p:nvPr/>
        </p:nvGrpSpPr>
        <p:grpSpPr>
          <a:xfrm>
            <a:off x="2046671" y="3750772"/>
            <a:ext cx="300706" cy="298187"/>
            <a:chOff x="-782952" y="5279717"/>
            <a:chExt cx="558720" cy="554040"/>
          </a:xfrm>
        </p:grpSpPr>
        <p:sp>
          <p:nvSpPr>
            <p:cNvPr id="4" name="Freeform: Shape 74">
              <a:extLst>
                <a:ext uri="{FF2B5EF4-FFF2-40B4-BE49-F238E27FC236}">
                  <a16:creationId xmlns:a16="http://schemas.microsoft.com/office/drawing/2014/main" id="{BF83A51E-10B6-52F5-E8BF-C49B91F2266F}"/>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 name="Freeform: Shape 75">
              <a:extLst>
                <a:ext uri="{FF2B5EF4-FFF2-40B4-BE49-F238E27FC236}">
                  <a16:creationId xmlns:a16="http://schemas.microsoft.com/office/drawing/2014/main" id="{9E0B2EE2-37B1-A52C-95F1-6C127F6FB73C}"/>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 name="Freeform: Shape 76">
              <a:extLst>
                <a:ext uri="{FF2B5EF4-FFF2-40B4-BE49-F238E27FC236}">
                  <a16:creationId xmlns:a16="http://schemas.microsoft.com/office/drawing/2014/main" id="{4CBB8BEF-B380-8BE5-65E9-6EA1A9161BC0}"/>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 name="Freeform: Shape 77">
              <a:extLst>
                <a:ext uri="{FF2B5EF4-FFF2-40B4-BE49-F238E27FC236}">
                  <a16:creationId xmlns:a16="http://schemas.microsoft.com/office/drawing/2014/main" id="{64095A6B-D9BC-C55F-9E33-4417C8AD2CC5}"/>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9" name="Freeform: Shape 78">
              <a:extLst>
                <a:ext uri="{FF2B5EF4-FFF2-40B4-BE49-F238E27FC236}">
                  <a16:creationId xmlns:a16="http://schemas.microsoft.com/office/drawing/2014/main" id="{411C8A46-82C5-0321-D94F-2997AAB31AA8}"/>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1" name="Freeform: Shape 79">
              <a:extLst>
                <a:ext uri="{FF2B5EF4-FFF2-40B4-BE49-F238E27FC236}">
                  <a16:creationId xmlns:a16="http://schemas.microsoft.com/office/drawing/2014/main" id="{03E4F2E8-9FED-7995-9FF3-38CAF537009C}"/>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2" name="Freeform: Shape 80">
              <a:extLst>
                <a:ext uri="{FF2B5EF4-FFF2-40B4-BE49-F238E27FC236}">
                  <a16:creationId xmlns:a16="http://schemas.microsoft.com/office/drawing/2014/main" id="{8EB745A7-4FC7-CAB3-AB80-ED8C7B414328}"/>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81">
              <a:extLst>
                <a:ext uri="{FF2B5EF4-FFF2-40B4-BE49-F238E27FC236}">
                  <a16:creationId xmlns:a16="http://schemas.microsoft.com/office/drawing/2014/main" id="{6031E13F-2042-477D-DF1F-66CD0201B847}"/>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82">
              <a:extLst>
                <a:ext uri="{FF2B5EF4-FFF2-40B4-BE49-F238E27FC236}">
                  <a16:creationId xmlns:a16="http://schemas.microsoft.com/office/drawing/2014/main" id="{9686D8C1-DAE9-39A5-2B4D-D6B08D9FC67D}"/>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83">
              <a:extLst>
                <a:ext uri="{FF2B5EF4-FFF2-40B4-BE49-F238E27FC236}">
                  <a16:creationId xmlns:a16="http://schemas.microsoft.com/office/drawing/2014/main" id="{76775E5E-3A76-07C5-5989-395377E8D4FF}"/>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84">
              <a:extLst>
                <a:ext uri="{FF2B5EF4-FFF2-40B4-BE49-F238E27FC236}">
                  <a16:creationId xmlns:a16="http://schemas.microsoft.com/office/drawing/2014/main" id="{DCF5F02F-1D6B-7737-F24C-834EAE6D554C}"/>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85">
              <a:extLst>
                <a:ext uri="{FF2B5EF4-FFF2-40B4-BE49-F238E27FC236}">
                  <a16:creationId xmlns:a16="http://schemas.microsoft.com/office/drawing/2014/main" id="{7E69EBFD-B8E6-B10F-69C2-B8EC78004A6E}"/>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6">
              <a:extLst>
                <a:ext uri="{FF2B5EF4-FFF2-40B4-BE49-F238E27FC236}">
                  <a16:creationId xmlns:a16="http://schemas.microsoft.com/office/drawing/2014/main" id="{9E14C26E-A5E6-347F-FCD5-5E93B1F88DEE}"/>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7">
              <a:extLst>
                <a:ext uri="{FF2B5EF4-FFF2-40B4-BE49-F238E27FC236}">
                  <a16:creationId xmlns:a16="http://schemas.microsoft.com/office/drawing/2014/main" id="{AD83BFB1-2655-CB2E-58F1-933A142AC382}"/>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8">
              <a:extLst>
                <a:ext uri="{FF2B5EF4-FFF2-40B4-BE49-F238E27FC236}">
                  <a16:creationId xmlns:a16="http://schemas.microsoft.com/office/drawing/2014/main" id="{F5526A95-AD4E-7A80-D514-EB53F8EC8F4B}"/>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9">
              <a:extLst>
                <a:ext uri="{FF2B5EF4-FFF2-40B4-BE49-F238E27FC236}">
                  <a16:creationId xmlns:a16="http://schemas.microsoft.com/office/drawing/2014/main" id="{A1F452CD-7EE9-047A-838C-E2D11B162531}"/>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90">
              <a:extLst>
                <a:ext uri="{FF2B5EF4-FFF2-40B4-BE49-F238E27FC236}">
                  <a16:creationId xmlns:a16="http://schemas.microsoft.com/office/drawing/2014/main" id="{5C3D3B38-A3AF-FE43-C7B4-DDD2930A0348}"/>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91">
              <a:extLst>
                <a:ext uri="{FF2B5EF4-FFF2-40B4-BE49-F238E27FC236}">
                  <a16:creationId xmlns:a16="http://schemas.microsoft.com/office/drawing/2014/main" id="{E9E23FC0-94BD-0B5E-C873-13B682ADE7DD}"/>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92">
              <a:extLst>
                <a:ext uri="{FF2B5EF4-FFF2-40B4-BE49-F238E27FC236}">
                  <a16:creationId xmlns:a16="http://schemas.microsoft.com/office/drawing/2014/main" id="{87541767-962F-B24C-B69C-BC8A1665FFF7}"/>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93">
              <a:extLst>
                <a:ext uri="{FF2B5EF4-FFF2-40B4-BE49-F238E27FC236}">
                  <a16:creationId xmlns:a16="http://schemas.microsoft.com/office/drawing/2014/main" id="{7BF0EA49-8C75-21F7-D221-968CF9FECFCB}"/>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26" name="Group 25">
            <a:extLst>
              <a:ext uri="{FF2B5EF4-FFF2-40B4-BE49-F238E27FC236}">
                <a16:creationId xmlns:a16="http://schemas.microsoft.com/office/drawing/2014/main" id="{300F5D59-75B1-8DB6-BC1E-B188ED0BBB60}"/>
              </a:ext>
            </a:extLst>
          </p:cNvPr>
          <p:cNvGrpSpPr>
            <a:grpSpLocks noChangeAspect="1"/>
          </p:cNvGrpSpPr>
          <p:nvPr/>
        </p:nvGrpSpPr>
        <p:grpSpPr>
          <a:xfrm>
            <a:off x="1626546" y="399914"/>
            <a:ext cx="369074" cy="237600"/>
            <a:chOff x="4348497" y="3025153"/>
            <a:chExt cx="661036" cy="425559"/>
          </a:xfrm>
        </p:grpSpPr>
        <p:sp>
          <p:nvSpPr>
            <p:cNvPr id="27" name="Freeform: Shape 34">
              <a:extLst>
                <a:ext uri="{FF2B5EF4-FFF2-40B4-BE49-F238E27FC236}">
                  <a16:creationId xmlns:a16="http://schemas.microsoft.com/office/drawing/2014/main" id="{10B2ED7E-4FD6-623B-E53F-F0D894A5E092}"/>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28" name="Freeform: Shape 35">
              <a:extLst>
                <a:ext uri="{FF2B5EF4-FFF2-40B4-BE49-F238E27FC236}">
                  <a16:creationId xmlns:a16="http://schemas.microsoft.com/office/drawing/2014/main" id="{378F65ED-B512-1C96-BC62-0054CB0D3E4B}"/>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29" name="Freeform: Shape 36">
              <a:extLst>
                <a:ext uri="{FF2B5EF4-FFF2-40B4-BE49-F238E27FC236}">
                  <a16:creationId xmlns:a16="http://schemas.microsoft.com/office/drawing/2014/main" id="{FEFC9942-2E71-42B8-C938-A4CB26445BB5}"/>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0" name="Freeform: Shape 37">
              <a:extLst>
                <a:ext uri="{FF2B5EF4-FFF2-40B4-BE49-F238E27FC236}">
                  <a16:creationId xmlns:a16="http://schemas.microsoft.com/office/drawing/2014/main" id="{75166AC6-F41A-A09F-8F40-8F25DF13BDE8}"/>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1" name="Freeform: Shape 38">
              <a:extLst>
                <a:ext uri="{FF2B5EF4-FFF2-40B4-BE49-F238E27FC236}">
                  <a16:creationId xmlns:a16="http://schemas.microsoft.com/office/drawing/2014/main" id="{4EDCD2F3-1966-1794-B76A-CF00F77E275C}"/>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2" name="Freeform: Shape 39">
              <a:extLst>
                <a:ext uri="{FF2B5EF4-FFF2-40B4-BE49-F238E27FC236}">
                  <a16:creationId xmlns:a16="http://schemas.microsoft.com/office/drawing/2014/main" id="{C2DF0DA8-FC40-998A-8FE7-87D4868D36CA}"/>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3" name="Freeform: Shape 40">
              <a:extLst>
                <a:ext uri="{FF2B5EF4-FFF2-40B4-BE49-F238E27FC236}">
                  <a16:creationId xmlns:a16="http://schemas.microsoft.com/office/drawing/2014/main" id="{039052F2-9B09-3A73-4DD9-D9BF7A137BAF}"/>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41">
              <a:extLst>
                <a:ext uri="{FF2B5EF4-FFF2-40B4-BE49-F238E27FC236}">
                  <a16:creationId xmlns:a16="http://schemas.microsoft.com/office/drawing/2014/main" id="{B1FDF0E3-D62A-D68D-E473-B1F37C577436}"/>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42">
              <a:extLst>
                <a:ext uri="{FF2B5EF4-FFF2-40B4-BE49-F238E27FC236}">
                  <a16:creationId xmlns:a16="http://schemas.microsoft.com/office/drawing/2014/main" id="{B44C68A4-D5C2-5ADB-524F-DBBE04A1C97C}"/>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43">
              <a:extLst>
                <a:ext uri="{FF2B5EF4-FFF2-40B4-BE49-F238E27FC236}">
                  <a16:creationId xmlns:a16="http://schemas.microsoft.com/office/drawing/2014/main" id="{6B7241DB-2837-2F74-6D37-03618C744619}"/>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44">
              <a:extLst>
                <a:ext uri="{FF2B5EF4-FFF2-40B4-BE49-F238E27FC236}">
                  <a16:creationId xmlns:a16="http://schemas.microsoft.com/office/drawing/2014/main" id="{132585B5-4B56-0E4E-EDBC-50CD99D9B959}"/>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45">
              <a:extLst>
                <a:ext uri="{FF2B5EF4-FFF2-40B4-BE49-F238E27FC236}">
                  <a16:creationId xmlns:a16="http://schemas.microsoft.com/office/drawing/2014/main" id="{CCF716C5-86E5-506E-77CE-50C044981BF0}"/>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6">
              <a:extLst>
                <a:ext uri="{FF2B5EF4-FFF2-40B4-BE49-F238E27FC236}">
                  <a16:creationId xmlns:a16="http://schemas.microsoft.com/office/drawing/2014/main" id="{2644A9F2-C3FB-E4E2-4992-E77196743A10}"/>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7">
              <a:extLst>
                <a:ext uri="{FF2B5EF4-FFF2-40B4-BE49-F238E27FC236}">
                  <a16:creationId xmlns:a16="http://schemas.microsoft.com/office/drawing/2014/main" id="{01E3C2E8-15F2-E15A-B3E9-2F1AD2957B72}"/>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8">
              <a:extLst>
                <a:ext uri="{FF2B5EF4-FFF2-40B4-BE49-F238E27FC236}">
                  <a16:creationId xmlns:a16="http://schemas.microsoft.com/office/drawing/2014/main" id="{66C5AB44-79F6-A0AA-1063-27E4F62851F0}"/>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9">
              <a:extLst>
                <a:ext uri="{FF2B5EF4-FFF2-40B4-BE49-F238E27FC236}">
                  <a16:creationId xmlns:a16="http://schemas.microsoft.com/office/drawing/2014/main" id="{ED83A84E-8C21-D021-8BD5-8FC0BBCA0F14}"/>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50">
              <a:extLst>
                <a:ext uri="{FF2B5EF4-FFF2-40B4-BE49-F238E27FC236}">
                  <a16:creationId xmlns:a16="http://schemas.microsoft.com/office/drawing/2014/main" id="{D7B5B680-4312-9FE8-85C0-898BE3A69C1E}"/>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51">
              <a:extLst>
                <a:ext uri="{FF2B5EF4-FFF2-40B4-BE49-F238E27FC236}">
                  <a16:creationId xmlns:a16="http://schemas.microsoft.com/office/drawing/2014/main" id="{57997111-17F5-F615-DAC5-252D81E964B9}"/>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52">
              <a:extLst>
                <a:ext uri="{FF2B5EF4-FFF2-40B4-BE49-F238E27FC236}">
                  <a16:creationId xmlns:a16="http://schemas.microsoft.com/office/drawing/2014/main" id="{DC51D8F9-8336-8E0A-9A1B-84091C7125AD}"/>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46" name="Picture 59">
            <a:extLst>
              <a:ext uri="{FF2B5EF4-FFF2-40B4-BE49-F238E27FC236}">
                <a16:creationId xmlns:a16="http://schemas.microsoft.com/office/drawing/2014/main" id="{F5AC5057-D9B1-752C-CC2C-56B6968276BB}"/>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07209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7" y="285885"/>
            <a:ext cx="2578536"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b="1" dirty="0">
                <a:solidFill>
                  <a:schemeClr val="accent6"/>
                </a:solidFill>
              </a:rPr>
              <a:t> • Interacting</a:t>
            </a:r>
          </a:p>
          <a:p>
            <a:pPr marL="225425" indent="0">
              <a:lnSpc>
                <a:spcPct val="100000"/>
              </a:lnSpc>
              <a:spcAft>
                <a:spcPts val="900"/>
              </a:spcAft>
              <a:buNone/>
            </a:pPr>
            <a:r>
              <a:rPr lang="en-US" sz="2400" dirty="0">
                <a:solidFill>
                  <a:schemeClr val="bg1">
                    <a:lumMod val="50000"/>
                    <a:lumOff val="50000"/>
                  </a:schemeClr>
                </a:solidFill>
              </a:rPr>
              <a:t> • Forgetting</a:t>
            </a: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Interacting</a:t>
            </a:r>
          </a:p>
        </p:txBody>
      </p:sp>
      <p:grpSp>
        <p:nvGrpSpPr>
          <p:cNvPr id="152" name="Group 151">
            <a:extLst>
              <a:ext uri="{FF2B5EF4-FFF2-40B4-BE49-F238E27FC236}">
                <a16:creationId xmlns:a16="http://schemas.microsoft.com/office/drawing/2014/main" id="{B1E2592A-4920-6360-9051-D41A02061E99}"/>
              </a:ext>
            </a:extLst>
          </p:cNvPr>
          <p:cNvGrpSpPr/>
          <p:nvPr/>
        </p:nvGrpSpPr>
        <p:grpSpPr>
          <a:xfrm>
            <a:off x="3439113" y="3304909"/>
            <a:ext cx="1504486" cy="1014729"/>
            <a:chOff x="7507403" y="1006813"/>
            <a:chExt cx="714587" cy="1014729"/>
          </a:xfrm>
        </p:grpSpPr>
        <p:sp>
          <p:nvSpPr>
            <p:cNvPr id="153" name="Rectangle 152">
              <a:extLst>
                <a:ext uri="{FF2B5EF4-FFF2-40B4-BE49-F238E27FC236}">
                  <a16:creationId xmlns:a16="http://schemas.microsoft.com/office/drawing/2014/main" id="{647DCE40-CAE3-A12D-12D2-EDDB0E7B4FB7}"/>
                </a:ext>
              </a:extLst>
            </p:cNvPr>
            <p:cNvSpPr/>
            <p:nvPr/>
          </p:nvSpPr>
          <p:spPr>
            <a:xfrm>
              <a:off x="7553549" y="1378148"/>
              <a:ext cx="628958"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Host</a:t>
              </a:r>
            </a:p>
          </p:txBody>
        </p:sp>
        <p:sp>
          <p:nvSpPr>
            <p:cNvPr id="154" name="Rectangle 153">
              <a:extLst>
                <a:ext uri="{FF2B5EF4-FFF2-40B4-BE49-F238E27FC236}">
                  <a16:creationId xmlns:a16="http://schemas.microsoft.com/office/drawing/2014/main" id="{5866769A-C0DE-6602-690A-F7DC694CD470}"/>
                </a:ext>
              </a:extLst>
            </p:cNvPr>
            <p:cNvSpPr/>
            <p:nvPr/>
          </p:nvSpPr>
          <p:spPr>
            <a:xfrm>
              <a:off x="7507403" y="1006813"/>
              <a:ext cx="714587"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165" name="Group 164">
            <a:extLst>
              <a:ext uri="{FF2B5EF4-FFF2-40B4-BE49-F238E27FC236}">
                <a16:creationId xmlns:a16="http://schemas.microsoft.com/office/drawing/2014/main" id="{BF4D68A4-448E-2734-6B66-6DDB5C84A56C}"/>
              </a:ext>
            </a:extLst>
          </p:cNvPr>
          <p:cNvGrpSpPr/>
          <p:nvPr/>
        </p:nvGrpSpPr>
        <p:grpSpPr>
          <a:xfrm>
            <a:off x="5993127" y="1157977"/>
            <a:ext cx="2505685" cy="1490223"/>
            <a:chOff x="6096000" y="4418672"/>
            <a:chExt cx="2505685" cy="1490223"/>
          </a:xfrm>
        </p:grpSpPr>
        <p:sp>
          <p:nvSpPr>
            <p:cNvPr id="159" name="Rectangle 158">
              <a:extLst>
                <a:ext uri="{FF2B5EF4-FFF2-40B4-BE49-F238E27FC236}">
                  <a16:creationId xmlns:a16="http://schemas.microsoft.com/office/drawing/2014/main" id="{D34344BE-CD38-5CA3-0E13-89BC11C5C143}"/>
                </a:ext>
              </a:extLst>
            </p:cNvPr>
            <p:cNvSpPr/>
            <p:nvPr/>
          </p:nvSpPr>
          <p:spPr>
            <a:xfrm>
              <a:off x="6096000" y="4418672"/>
              <a:ext cx="2505685" cy="1490223"/>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endParaRPr lang="en-GB" sz="2000" dirty="0">
                <a:solidFill>
                  <a:schemeClr val="bg2">
                    <a:lumMod val="40000"/>
                    <a:lumOff val="60000"/>
                  </a:schemeClr>
                </a:solidFill>
                <a:effectLst>
                  <a:glow>
                    <a:schemeClr val="bg1"/>
                  </a:glow>
                </a:effectLst>
              </a:endParaRPr>
            </a:p>
          </p:txBody>
        </p:sp>
        <p:sp>
          <p:nvSpPr>
            <p:cNvPr id="114" name="Rectangle 113">
              <a:extLst>
                <a:ext uri="{FF2B5EF4-FFF2-40B4-BE49-F238E27FC236}">
                  <a16:creationId xmlns:a16="http://schemas.microsoft.com/office/drawing/2014/main" id="{FC4E02EC-815B-EF9C-1BFA-79E8AD50B543}"/>
                </a:ext>
              </a:extLst>
            </p:cNvPr>
            <p:cNvSpPr/>
            <p:nvPr/>
          </p:nvSpPr>
          <p:spPr>
            <a:xfrm>
              <a:off x="6214847" y="4553221"/>
              <a:ext cx="22807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sp>
          <p:nvSpPr>
            <p:cNvPr id="115" name="Rectangle 114">
              <a:extLst>
                <a:ext uri="{FF2B5EF4-FFF2-40B4-BE49-F238E27FC236}">
                  <a16:creationId xmlns:a16="http://schemas.microsoft.com/office/drawing/2014/main" id="{0E3FBBBC-10F2-5355-4B4B-3BD8660AA5FC}"/>
                </a:ext>
              </a:extLst>
            </p:cNvPr>
            <p:cNvSpPr/>
            <p:nvPr/>
          </p:nvSpPr>
          <p:spPr>
            <a:xfrm>
              <a:off x="7930386" y="5223362"/>
              <a:ext cx="562144"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endParaRPr lang="en-GB" sz="2400" dirty="0">
                <a:solidFill>
                  <a:sysClr val="windowText" lastClr="000000"/>
                </a:solidFill>
                <a:latin typeface="+mj-lt"/>
                <a:cs typeface="Arial" panose="020B0604020202020204" pitchFamily="34" charset="0"/>
              </a:endParaRPr>
            </a:p>
          </p:txBody>
        </p:sp>
        <p:sp>
          <p:nvSpPr>
            <p:cNvPr id="163" name="Rectangle 162">
              <a:extLst>
                <a:ext uri="{FF2B5EF4-FFF2-40B4-BE49-F238E27FC236}">
                  <a16:creationId xmlns:a16="http://schemas.microsoft.com/office/drawing/2014/main" id="{F61114F7-45D4-0C1D-2142-60B685440BED}"/>
                </a:ext>
              </a:extLst>
            </p:cNvPr>
            <p:cNvSpPr/>
            <p:nvPr/>
          </p:nvSpPr>
          <p:spPr>
            <a:xfrm>
              <a:off x="6214847" y="5223362"/>
              <a:ext cx="1591290"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Broker</a:t>
              </a:r>
            </a:p>
          </p:txBody>
        </p:sp>
      </p:grpSp>
      <p:sp>
        <p:nvSpPr>
          <p:cNvPr id="166" name="Can 165">
            <a:extLst>
              <a:ext uri="{FF2B5EF4-FFF2-40B4-BE49-F238E27FC236}">
                <a16:creationId xmlns:a16="http://schemas.microsoft.com/office/drawing/2014/main" id="{BCE0E294-65EF-BDD7-FD5A-D089D91E5C32}"/>
              </a:ext>
            </a:extLst>
          </p:cNvPr>
          <p:cNvSpPr/>
          <p:nvPr/>
        </p:nvSpPr>
        <p:spPr>
          <a:xfrm>
            <a:off x="4300483" y="4148831"/>
            <a:ext cx="1119975" cy="597205"/>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sessions</a:t>
            </a:r>
          </a:p>
        </p:txBody>
      </p:sp>
      <p:grpSp>
        <p:nvGrpSpPr>
          <p:cNvPr id="167" name="Group 166">
            <a:extLst>
              <a:ext uri="{FF2B5EF4-FFF2-40B4-BE49-F238E27FC236}">
                <a16:creationId xmlns:a16="http://schemas.microsoft.com/office/drawing/2014/main" id="{C53E1F09-4049-050F-7D4C-F0ADF584F12C}"/>
              </a:ext>
            </a:extLst>
          </p:cNvPr>
          <p:cNvGrpSpPr/>
          <p:nvPr/>
        </p:nvGrpSpPr>
        <p:grpSpPr>
          <a:xfrm>
            <a:off x="9372228" y="3304909"/>
            <a:ext cx="1571397" cy="1014729"/>
            <a:chOff x="7507403" y="1006813"/>
            <a:chExt cx="746368" cy="1014729"/>
          </a:xfrm>
        </p:grpSpPr>
        <p:sp>
          <p:nvSpPr>
            <p:cNvPr id="168" name="Rectangle 167">
              <a:extLst>
                <a:ext uri="{FF2B5EF4-FFF2-40B4-BE49-F238E27FC236}">
                  <a16:creationId xmlns:a16="http://schemas.microsoft.com/office/drawing/2014/main" id="{827C1EDB-A37E-28FC-5979-D7C37449725A}"/>
                </a:ext>
              </a:extLst>
            </p:cNvPr>
            <p:cNvSpPr/>
            <p:nvPr/>
          </p:nvSpPr>
          <p:spPr>
            <a:xfrm>
              <a:off x="7553549" y="1378148"/>
              <a:ext cx="668441"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Vault</a:t>
              </a:r>
            </a:p>
          </p:txBody>
        </p:sp>
        <p:sp>
          <p:nvSpPr>
            <p:cNvPr id="169" name="Rectangle 168">
              <a:extLst>
                <a:ext uri="{FF2B5EF4-FFF2-40B4-BE49-F238E27FC236}">
                  <a16:creationId xmlns:a16="http://schemas.microsoft.com/office/drawing/2014/main" id="{ADB13BCF-7C78-9498-5FCC-97A0EB67ADAF}"/>
                </a:ext>
              </a:extLst>
            </p:cNvPr>
            <p:cNvSpPr/>
            <p:nvPr/>
          </p:nvSpPr>
          <p:spPr>
            <a:xfrm>
              <a:off x="7507403" y="1006813"/>
              <a:ext cx="746368"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170" name="Can 169">
            <a:extLst>
              <a:ext uri="{FF2B5EF4-FFF2-40B4-BE49-F238E27FC236}">
                <a16:creationId xmlns:a16="http://schemas.microsoft.com/office/drawing/2014/main" id="{E13045C5-5314-AC34-6BDB-C1A1DE11BAB5}"/>
              </a:ext>
            </a:extLst>
          </p:cNvPr>
          <p:cNvSpPr/>
          <p:nvPr/>
        </p:nvSpPr>
        <p:spPr>
          <a:xfrm>
            <a:off x="10233603" y="4148831"/>
            <a:ext cx="1504417" cy="597205"/>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disclosures</a:t>
            </a:r>
          </a:p>
        </p:txBody>
      </p:sp>
      <p:sp>
        <p:nvSpPr>
          <p:cNvPr id="171" name="Rectangle 170">
            <a:extLst>
              <a:ext uri="{FF2B5EF4-FFF2-40B4-BE49-F238E27FC236}">
                <a16:creationId xmlns:a16="http://schemas.microsoft.com/office/drawing/2014/main" id="{B13E6B82-614D-6D39-E0E6-6AE93D0EDA99}"/>
              </a:ext>
            </a:extLst>
          </p:cNvPr>
          <p:cNvSpPr/>
          <p:nvPr/>
        </p:nvSpPr>
        <p:spPr>
          <a:xfrm>
            <a:off x="5993128" y="3325081"/>
            <a:ext cx="2505685" cy="2453035"/>
          </a:xfrm>
          <a:prstGeom prst="rect">
            <a:avLst/>
          </a:prstGeom>
          <a:no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172" name="TextBox 171">
            <a:extLst>
              <a:ext uri="{FF2B5EF4-FFF2-40B4-BE49-F238E27FC236}">
                <a16:creationId xmlns:a16="http://schemas.microsoft.com/office/drawing/2014/main" id="{E8F25F44-662B-07FB-53AB-45848484EA3D}"/>
              </a:ext>
            </a:extLst>
          </p:cNvPr>
          <p:cNvSpPr txBox="1"/>
          <p:nvPr/>
        </p:nvSpPr>
        <p:spPr>
          <a:xfrm>
            <a:off x="6192646" y="3731413"/>
            <a:ext cx="2290186" cy="2246769"/>
          </a:xfrm>
          <a:prstGeom prst="rect">
            <a:avLst/>
          </a:prstGeom>
          <a:noFill/>
        </p:spPr>
        <p:txBody>
          <a:bodyPr wrap="square" anchor="t">
            <a:spAutoFit/>
          </a:bodyPr>
          <a:lstStyle/>
          <a:p>
            <a:pPr>
              <a:spcBef>
                <a:spcPts val="600"/>
              </a:spcBef>
            </a:pP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prompts</a:t>
            </a:r>
            <a:br>
              <a:rPr lang="en-GB" sz="2000" i="1" dirty="0">
                <a:solidFill>
                  <a:schemeClr val="bg2">
                    <a:lumMod val="40000"/>
                    <a:lumOff val="60000"/>
                  </a:schemeClr>
                </a:solidFill>
                <a:effectLst>
                  <a:glow>
                    <a:schemeClr val="bg1"/>
                  </a:glow>
                </a:effectLst>
              </a:rPr>
            </a:b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sharing</a:t>
            </a:r>
            <a:br>
              <a:rPr lang="en-GB" sz="2000" i="1" dirty="0">
                <a:solidFill>
                  <a:schemeClr val="bg2">
                    <a:lumMod val="40000"/>
                    <a:lumOff val="60000"/>
                  </a:schemeClr>
                </a:solidFill>
                <a:effectLst>
                  <a:glow>
                    <a:schemeClr val="bg1"/>
                  </a:glow>
                </a:effectLst>
              </a:rPr>
            </a:b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bindings</a:t>
            </a:r>
            <a:br>
              <a:rPr lang="en-GB" sz="2000" i="1" dirty="0">
                <a:solidFill>
                  <a:schemeClr val="bg2">
                    <a:lumMod val="40000"/>
                    <a:lumOff val="60000"/>
                  </a:schemeClr>
                </a:solidFill>
                <a:effectLst>
                  <a:glow>
                    <a:schemeClr val="bg1"/>
                  </a:glow>
                </a:effectLst>
              </a:rPr>
            </a:b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credentials</a:t>
            </a:r>
            <a:br>
              <a:rPr lang="en-GB" sz="2000" i="1" dirty="0">
                <a:solidFill>
                  <a:schemeClr val="bg2">
                    <a:lumMod val="40000"/>
                    <a:lumOff val="60000"/>
                  </a:schemeClr>
                </a:solidFill>
                <a:effectLst>
                  <a:glow>
                    <a:schemeClr val="bg1"/>
                  </a:glow>
                </a:effectLst>
              </a:rPr>
            </a:b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payments</a:t>
            </a:r>
            <a:br>
              <a:rPr lang="en-GB" sz="2000" i="1" dirty="0">
                <a:solidFill>
                  <a:schemeClr val="bg2">
                    <a:lumMod val="40000"/>
                    <a:lumOff val="60000"/>
                  </a:schemeClr>
                </a:solidFill>
                <a:effectLst>
                  <a:glow>
                    <a:schemeClr val="bg1"/>
                  </a:glow>
                </a:effectLst>
              </a:rPr>
            </a:br>
            <a:r>
              <a:rPr lang="en-GB" sz="2800" baseline="-17000" dirty="0">
                <a:solidFill>
                  <a:schemeClr val="bg2">
                    <a:lumMod val="40000"/>
                    <a:lumOff val="60000"/>
                  </a:schemeClr>
                </a:solidFill>
                <a:effectLst>
                  <a:glow>
                    <a:schemeClr val="bg1"/>
                  </a:glow>
                </a:effectLst>
              </a:rPr>
              <a:t>💬</a:t>
            </a:r>
            <a:r>
              <a:rPr lang="en-GB" sz="2000" dirty="0"/>
              <a:t> </a:t>
            </a:r>
            <a:r>
              <a:rPr lang="en-GB" sz="2000" i="1" dirty="0">
                <a:solidFill>
                  <a:schemeClr val="bg2">
                    <a:lumMod val="40000"/>
                    <a:lumOff val="60000"/>
                  </a:schemeClr>
                </a:solidFill>
                <a:effectLst>
                  <a:glow>
                    <a:schemeClr val="bg1"/>
                  </a:glow>
                </a:effectLst>
              </a:rPr>
              <a:t>goodbye!</a:t>
            </a:r>
            <a:br>
              <a:rPr lang="en-GB" sz="2000" i="1" dirty="0">
                <a:solidFill>
                  <a:schemeClr val="bg2">
                    <a:lumMod val="40000"/>
                    <a:lumOff val="60000"/>
                  </a:schemeClr>
                </a:solidFill>
                <a:effectLst>
                  <a:glow>
                    <a:schemeClr val="bg1"/>
                  </a:glow>
                </a:effectLst>
              </a:rPr>
            </a:br>
            <a:endParaRPr lang="en-GB" sz="2000" i="1" dirty="0">
              <a:solidFill>
                <a:schemeClr val="bg2">
                  <a:lumMod val="40000"/>
                  <a:lumOff val="60000"/>
                </a:schemeClr>
              </a:solidFill>
              <a:effectLst>
                <a:glow>
                  <a:schemeClr val="bg1"/>
                </a:glow>
              </a:effectLst>
            </a:endParaRPr>
          </a:p>
        </p:txBody>
      </p:sp>
      <p:cxnSp>
        <p:nvCxnSpPr>
          <p:cNvPr id="173" name="Straight Arrow Connector 12">
            <a:extLst>
              <a:ext uri="{FF2B5EF4-FFF2-40B4-BE49-F238E27FC236}">
                <a16:creationId xmlns:a16="http://schemas.microsoft.com/office/drawing/2014/main" id="{5318BCF6-941B-46EE-76C3-9EE60A240675}"/>
              </a:ext>
            </a:extLst>
          </p:cNvPr>
          <p:cNvCxnSpPr>
            <a:cxnSpLocks/>
            <a:stCxn id="159" idx="1"/>
            <a:endCxn id="154" idx="0"/>
          </p:cNvCxnSpPr>
          <p:nvPr/>
        </p:nvCxnSpPr>
        <p:spPr>
          <a:xfrm rot="10800000" flipV="1">
            <a:off x="4191357" y="1903089"/>
            <a:ext cx="1801771" cy="1401820"/>
          </a:xfrm>
          <a:prstGeom prst="bentConnector2">
            <a:avLst/>
          </a:prstGeom>
          <a:ln>
            <a:tailEnd type="triangle" w="lg" len="lg"/>
          </a:ln>
        </p:spPr>
        <p:style>
          <a:lnRef idx="3">
            <a:schemeClr val="accent2"/>
          </a:lnRef>
          <a:fillRef idx="0">
            <a:schemeClr val="accent2"/>
          </a:fillRef>
          <a:effectRef idx="2">
            <a:schemeClr val="accent2"/>
          </a:effectRef>
          <a:fontRef idx="minor">
            <a:schemeClr val="tx1"/>
          </a:fontRef>
        </p:style>
      </p:cxnSp>
      <p:sp>
        <p:nvSpPr>
          <p:cNvPr id="174" name="TextBox 173">
            <a:extLst>
              <a:ext uri="{FF2B5EF4-FFF2-40B4-BE49-F238E27FC236}">
                <a16:creationId xmlns:a16="http://schemas.microsoft.com/office/drawing/2014/main" id="{4AA247E9-B1BF-DDFF-2BB7-255B8B63CDE9}"/>
              </a:ext>
            </a:extLst>
          </p:cNvPr>
          <p:cNvSpPr txBox="1"/>
          <p:nvPr/>
        </p:nvSpPr>
        <p:spPr>
          <a:xfrm>
            <a:off x="6005002" y="3331303"/>
            <a:ext cx="2505685" cy="400110"/>
          </a:xfrm>
          <a:prstGeom prst="rect">
            <a:avLst/>
          </a:prstGeom>
          <a:noFill/>
        </p:spPr>
        <p:txBody>
          <a:bodyPr wrap="square" anchor="b">
            <a:spAutoFit/>
          </a:bodyPr>
          <a:lstStyle/>
          <a:p>
            <a:pPr>
              <a:spcBef>
                <a:spcPts val="600"/>
              </a:spcBef>
            </a:pPr>
            <a:r>
              <a:rPr lang="en-GB" sz="2800" baseline="-17000" dirty="0">
                <a:solidFill>
                  <a:schemeClr val="bg2">
                    <a:lumMod val="40000"/>
                    <a:lumOff val="60000"/>
                  </a:schemeClr>
                </a:solidFill>
                <a:effectLst>
                  <a:glow>
                    <a:schemeClr val="bg1"/>
                  </a:glow>
                </a:effectLst>
              </a:rPr>
              <a:t>😃 </a:t>
            </a:r>
            <a:r>
              <a:rPr lang="en-GB" sz="2000" i="1" dirty="0">
                <a:solidFill>
                  <a:schemeClr val="bg2">
                    <a:lumMod val="40000"/>
                    <a:lumOff val="60000"/>
                  </a:schemeClr>
                </a:solidFill>
                <a:effectLst>
                  <a:glow>
                    <a:schemeClr val="bg1"/>
                  </a:glow>
                </a:effectLst>
              </a:rPr>
              <a:t>session talker</a:t>
            </a:r>
          </a:p>
        </p:txBody>
      </p:sp>
      <p:cxnSp>
        <p:nvCxnSpPr>
          <p:cNvPr id="178" name="Straight Arrow Connector 12">
            <a:extLst>
              <a:ext uri="{FF2B5EF4-FFF2-40B4-BE49-F238E27FC236}">
                <a16:creationId xmlns:a16="http://schemas.microsoft.com/office/drawing/2014/main" id="{AF09E2F3-E0EE-9797-CBFD-973768BFBB2E}"/>
              </a:ext>
            </a:extLst>
          </p:cNvPr>
          <p:cNvCxnSpPr>
            <a:cxnSpLocks/>
            <a:stCxn id="159" idx="3"/>
            <a:endCxn id="169" idx="0"/>
          </p:cNvCxnSpPr>
          <p:nvPr/>
        </p:nvCxnSpPr>
        <p:spPr>
          <a:xfrm>
            <a:off x="8498812" y="1903089"/>
            <a:ext cx="1659115" cy="1401820"/>
          </a:xfrm>
          <a:prstGeom prst="bentConnector2">
            <a:avLst/>
          </a:prstGeom>
          <a:ln>
            <a:tailEnd type="triangle" w="lg" len="lg"/>
          </a:ln>
        </p:spPr>
        <p:style>
          <a:lnRef idx="3">
            <a:schemeClr val="accent6"/>
          </a:lnRef>
          <a:fillRef idx="0">
            <a:schemeClr val="accent6"/>
          </a:fillRef>
          <a:effectRef idx="2">
            <a:schemeClr val="accent6"/>
          </a:effectRef>
          <a:fontRef idx="minor">
            <a:schemeClr val="tx1"/>
          </a:fontRef>
        </p:style>
      </p:cxnSp>
      <p:cxnSp>
        <p:nvCxnSpPr>
          <p:cNvPr id="185" name="Straight Arrow Connector 12">
            <a:extLst>
              <a:ext uri="{FF2B5EF4-FFF2-40B4-BE49-F238E27FC236}">
                <a16:creationId xmlns:a16="http://schemas.microsoft.com/office/drawing/2014/main" id="{0BCC16B6-25C2-9F38-3665-57D722E77C6C}"/>
              </a:ext>
            </a:extLst>
          </p:cNvPr>
          <p:cNvCxnSpPr>
            <a:cxnSpLocks/>
            <a:stCxn id="169" idx="2"/>
            <a:endCxn id="213" idx="3"/>
          </p:cNvCxnSpPr>
          <p:nvPr/>
        </p:nvCxnSpPr>
        <p:spPr>
          <a:xfrm rot="5400000">
            <a:off x="8050165" y="4186842"/>
            <a:ext cx="1974966" cy="2240558"/>
          </a:xfrm>
          <a:prstGeom prst="bentConnector2">
            <a:avLst/>
          </a:prstGeom>
          <a:ln>
            <a:tailEnd type="triangle" w="lg" len="lg"/>
          </a:ln>
        </p:spPr>
        <p:style>
          <a:lnRef idx="3">
            <a:schemeClr val="accent6"/>
          </a:lnRef>
          <a:fillRef idx="0">
            <a:schemeClr val="accent6"/>
          </a:fillRef>
          <a:effectRef idx="2">
            <a:schemeClr val="accent6"/>
          </a:effectRef>
          <a:fontRef idx="minor">
            <a:schemeClr val="tx1"/>
          </a:fontRef>
        </p:style>
      </p:cxnSp>
      <p:cxnSp>
        <p:nvCxnSpPr>
          <p:cNvPr id="196" name="Straight Arrow Connector 12">
            <a:extLst>
              <a:ext uri="{FF2B5EF4-FFF2-40B4-BE49-F238E27FC236}">
                <a16:creationId xmlns:a16="http://schemas.microsoft.com/office/drawing/2014/main" id="{B9F7B099-4D26-6B38-B01E-C1EE5A928284}"/>
              </a:ext>
            </a:extLst>
          </p:cNvPr>
          <p:cNvCxnSpPr>
            <a:cxnSpLocks/>
            <a:endCxn id="153" idx="3"/>
          </p:cNvCxnSpPr>
          <p:nvPr/>
        </p:nvCxnSpPr>
        <p:spPr>
          <a:xfrm flipH="1" flipV="1">
            <a:off x="4860471" y="3957336"/>
            <a:ext cx="1119976" cy="3"/>
          </a:xfrm>
          <a:prstGeom prst="straightConnector1">
            <a:avLst/>
          </a:prstGeom>
          <a:ln>
            <a:headEnd type="triangle" w="lg" len="lg"/>
            <a:tailEnd type="triangle" w="lg" len="lg"/>
          </a:ln>
        </p:spPr>
        <p:style>
          <a:lnRef idx="3">
            <a:schemeClr val="accent2"/>
          </a:lnRef>
          <a:fillRef idx="0">
            <a:schemeClr val="accent2"/>
          </a:fillRef>
          <a:effectRef idx="2">
            <a:schemeClr val="accent2"/>
          </a:effectRef>
          <a:fontRef idx="minor">
            <a:schemeClr val="tx1"/>
          </a:fontRef>
        </p:style>
      </p:cxnSp>
      <p:cxnSp>
        <p:nvCxnSpPr>
          <p:cNvPr id="199" name="Straight Arrow Connector 12">
            <a:extLst>
              <a:ext uri="{FF2B5EF4-FFF2-40B4-BE49-F238E27FC236}">
                <a16:creationId xmlns:a16="http://schemas.microsoft.com/office/drawing/2014/main" id="{D2A4A02E-5DE4-7F00-AF43-D027CDBE8496}"/>
              </a:ext>
            </a:extLst>
          </p:cNvPr>
          <p:cNvCxnSpPr>
            <a:cxnSpLocks/>
            <a:endCxn id="168" idx="1"/>
          </p:cNvCxnSpPr>
          <p:nvPr/>
        </p:nvCxnSpPr>
        <p:spPr>
          <a:xfrm>
            <a:off x="8498812" y="3957336"/>
            <a:ext cx="970571" cy="0"/>
          </a:xfrm>
          <a:prstGeom prst="straightConnector1">
            <a:avLst/>
          </a:prstGeom>
          <a:ln>
            <a:headEnd type="triangle" w="lg" len="lg"/>
            <a:tailEnd type="triangle" w="lg" len="lg"/>
          </a:ln>
        </p:spPr>
        <p:style>
          <a:lnRef idx="3">
            <a:schemeClr val="accent6"/>
          </a:lnRef>
          <a:fillRef idx="0">
            <a:schemeClr val="accent6"/>
          </a:fillRef>
          <a:effectRef idx="2">
            <a:schemeClr val="accent6"/>
          </a:effectRef>
          <a:fontRef idx="minor">
            <a:schemeClr val="tx1"/>
          </a:fontRef>
        </p:style>
      </p:cxnSp>
      <p:sp>
        <p:nvSpPr>
          <p:cNvPr id="204" name="Content Placeholder 2">
            <a:extLst>
              <a:ext uri="{FF2B5EF4-FFF2-40B4-BE49-F238E27FC236}">
                <a16:creationId xmlns:a16="http://schemas.microsoft.com/office/drawing/2014/main" id="{3E71CBD9-EDF9-F4CB-8DD2-6A165ED237FB}"/>
              </a:ext>
            </a:extLst>
          </p:cNvPr>
          <p:cNvSpPr txBox="1">
            <a:spLocks/>
          </p:cNvSpPr>
          <p:nvPr/>
        </p:nvSpPr>
        <p:spPr>
          <a:xfrm>
            <a:off x="8863438" y="1373562"/>
            <a:ext cx="1358068"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disclose</a:t>
            </a:r>
          </a:p>
        </p:txBody>
      </p:sp>
      <p:sp>
        <p:nvSpPr>
          <p:cNvPr id="205" name="Content Placeholder 2">
            <a:extLst>
              <a:ext uri="{FF2B5EF4-FFF2-40B4-BE49-F238E27FC236}">
                <a16:creationId xmlns:a16="http://schemas.microsoft.com/office/drawing/2014/main" id="{1E7536F4-AEA1-5BF8-37F8-52163DD3C231}"/>
              </a:ext>
            </a:extLst>
          </p:cNvPr>
          <p:cNvSpPr txBox="1">
            <a:spLocks/>
          </p:cNvSpPr>
          <p:nvPr/>
        </p:nvSpPr>
        <p:spPr>
          <a:xfrm>
            <a:off x="4240899" y="1382272"/>
            <a:ext cx="1358068"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check in</a:t>
            </a:r>
          </a:p>
        </p:txBody>
      </p:sp>
      <p:sp>
        <p:nvSpPr>
          <p:cNvPr id="206" name="Rounded Rectangle 205">
            <a:extLst>
              <a:ext uri="{FF2B5EF4-FFF2-40B4-BE49-F238E27FC236}">
                <a16:creationId xmlns:a16="http://schemas.microsoft.com/office/drawing/2014/main" id="{8745691A-5625-2982-F39E-0658C0B0045F}"/>
              </a:ext>
            </a:extLst>
          </p:cNvPr>
          <p:cNvSpPr/>
          <p:nvPr/>
        </p:nvSpPr>
        <p:spPr>
          <a:xfrm>
            <a:off x="5493696" y="1402327"/>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cxnSp>
        <p:nvCxnSpPr>
          <p:cNvPr id="209" name="Straight Arrow Connector 12">
            <a:extLst>
              <a:ext uri="{FF2B5EF4-FFF2-40B4-BE49-F238E27FC236}">
                <a16:creationId xmlns:a16="http://schemas.microsoft.com/office/drawing/2014/main" id="{4E28605D-C6BA-C7E8-A4EC-2D422DBC83CC}"/>
              </a:ext>
            </a:extLst>
          </p:cNvPr>
          <p:cNvCxnSpPr>
            <a:cxnSpLocks/>
            <a:stCxn id="159" idx="2"/>
            <a:endCxn id="171" idx="0"/>
          </p:cNvCxnSpPr>
          <p:nvPr/>
        </p:nvCxnSpPr>
        <p:spPr>
          <a:xfrm>
            <a:off x="7245970" y="2648200"/>
            <a:ext cx="1" cy="676881"/>
          </a:xfrm>
          <a:prstGeom prst="straightConnector1">
            <a:avLst/>
          </a:prstGeom>
          <a:ln>
            <a:headEnd type="triangle" w="lg" len="lg"/>
            <a:tailEnd type="triangle" w="lg" len="lg"/>
          </a:ln>
        </p:spPr>
        <p:style>
          <a:lnRef idx="3">
            <a:schemeClr val="accent2"/>
          </a:lnRef>
          <a:fillRef idx="0">
            <a:schemeClr val="accent2"/>
          </a:fillRef>
          <a:effectRef idx="2">
            <a:schemeClr val="accent2"/>
          </a:effectRef>
          <a:fontRef idx="minor">
            <a:schemeClr val="tx1"/>
          </a:fontRef>
        </p:style>
      </p:cxnSp>
      <p:sp>
        <p:nvSpPr>
          <p:cNvPr id="213" name="TextBox 212">
            <a:extLst>
              <a:ext uri="{FF2B5EF4-FFF2-40B4-BE49-F238E27FC236}">
                <a16:creationId xmlns:a16="http://schemas.microsoft.com/office/drawing/2014/main" id="{601B46C1-50E2-F06B-326D-FD3EF2C9795F}"/>
              </a:ext>
            </a:extLst>
          </p:cNvPr>
          <p:cNvSpPr txBox="1"/>
          <p:nvPr/>
        </p:nvSpPr>
        <p:spPr>
          <a:xfrm>
            <a:off x="6449360" y="6094549"/>
            <a:ext cx="1468009" cy="400110"/>
          </a:xfrm>
          <a:prstGeom prst="rect">
            <a:avLst/>
          </a:prstGeom>
          <a:noFill/>
        </p:spPr>
        <p:txBody>
          <a:bodyPr wrap="square" anchor="ctr">
            <a:spAutoFit/>
          </a:bodyPr>
          <a:lstStyle/>
          <a:p>
            <a:pPr algn="ctr"/>
            <a:r>
              <a:rPr lang="en-GB" sz="2800" baseline="-17000" dirty="0">
                <a:solidFill>
                  <a:schemeClr val="bg2">
                    <a:lumMod val="40000"/>
                    <a:lumOff val="60000"/>
                  </a:schemeClr>
                </a:solidFill>
                <a:effectLst>
                  <a:glow>
                    <a:schemeClr val="bg1"/>
                  </a:glow>
                </a:effectLst>
              </a:rPr>
              <a:t>ℹ️</a:t>
            </a:r>
            <a:r>
              <a:rPr lang="en-GB" sz="1800" dirty="0"/>
              <a:t> </a:t>
            </a:r>
            <a:r>
              <a:rPr lang="en-GB" sz="2000" i="1" dirty="0">
                <a:solidFill>
                  <a:schemeClr val="bg2">
                    <a:lumMod val="40000"/>
                    <a:lumOff val="60000"/>
                  </a:schemeClr>
                </a:solidFill>
                <a:effectLst>
                  <a:glow>
                    <a:schemeClr val="bg1"/>
                  </a:glow>
                </a:effectLst>
              </a:rPr>
              <a:t>user info</a:t>
            </a:r>
          </a:p>
        </p:txBody>
      </p:sp>
      <p:cxnSp>
        <p:nvCxnSpPr>
          <p:cNvPr id="215" name="Straight Arrow Connector 12">
            <a:extLst>
              <a:ext uri="{FF2B5EF4-FFF2-40B4-BE49-F238E27FC236}">
                <a16:creationId xmlns:a16="http://schemas.microsoft.com/office/drawing/2014/main" id="{F8F17AB3-BD7D-5528-F065-A8138FFBC816}"/>
              </a:ext>
            </a:extLst>
          </p:cNvPr>
          <p:cNvCxnSpPr>
            <a:cxnSpLocks/>
            <a:stCxn id="213" idx="1"/>
            <a:endCxn id="154" idx="2"/>
          </p:cNvCxnSpPr>
          <p:nvPr/>
        </p:nvCxnSpPr>
        <p:spPr>
          <a:xfrm rot="10800000">
            <a:off x="4191356" y="4319638"/>
            <a:ext cx="2258004" cy="1974966"/>
          </a:xfrm>
          <a:prstGeom prst="bentConnector2">
            <a:avLst/>
          </a:prstGeom>
          <a:ln>
            <a:tailEnd type="triangle" w="lg" len="lg"/>
          </a:ln>
        </p:spPr>
        <p:style>
          <a:lnRef idx="3">
            <a:schemeClr val="accent6"/>
          </a:lnRef>
          <a:fillRef idx="0">
            <a:schemeClr val="accent6"/>
          </a:fillRef>
          <a:effectRef idx="2">
            <a:schemeClr val="accent6"/>
          </a:effectRef>
          <a:fontRef idx="minor">
            <a:schemeClr val="tx1"/>
          </a:fontRef>
        </p:style>
      </p:cxnSp>
      <p:sp>
        <p:nvSpPr>
          <p:cNvPr id="218" name="Rounded Rectangle 217">
            <a:extLst>
              <a:ext uri="{FF2B5EF4-FFF2-40B4-BE49-F238E27FC236}">
                <a16:creationId xmlns:a16="http://schemas.microsoft.com/office/drawing/2014/main" id="{6B96A771-B67A-3291-C117-79DFD3C35DBF}"/>
              </a:ext>
            </a:extLst>
          </p:cNvPr>
          <p:cNvSpPr/>
          <p:nvPr/>
        </p:nvSpPr>
        <p:spPr>
          <a:xfrm>
            <a:off x="5089430" y="3458497"/>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
        <p:nvSpPr>
          <p:cNvPr id="221" name="Rounded Rectangle 220">
            <a:extLst>
              <a:ext uri="{FF2B5EF4-FFF2-40B4-BE49-F238E27FC236}">
                <a16:creationId xmlns:a16="http://schemas.microsoft.com/office/drawing/2014/main" id="{D64DB45F-0118-1D1A-0460-C408DE81885F}"/>
              </a:ext>
            </a:extLst>
          </p:cNvPr>
          <p:cNvSpPr/>
          <p:nvPr/>
        </p:nvSpPr>
        <p:spPr>
          <a:xfrm>
            <a:off x="8629534" y="1399348"/>
            <a:ext cx="360000" cy="3600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A</a:t>
            </a:r>
          </a:p>
        </p:txBody>
      </p:sp>
      <p:sp>
        <p:nvSpPr>
          <p:cNvPr id="222" name="Rounded Rectangle 221">
            <a:extLst>
              <a:ext uri="{FF2B5EF4-FFF2-40B4-BE49-F238E27FC236}">
                <a16:creationId xmlns:a16="http://schemas.microsoft.com/office/drawing/2014/main" id="{54E64960-660C-1610-BD61-FF3E62057E26}"/>
              </a:ext>
            </a:extLst>
          </p:cNvPr>
          <p:cNvSpPr/>
          <p:nvPr/>
        </p:nvSpPr>
        <p:spPr>
          <a:xfrm>
            <a:off x="8880806" y="3456790"/>
            <a:ext cx="360000" cy="3600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B</a:t>
            </a:r>
          </a:p>
        </p:txBody>
      </p:sp>
      <p:sp>
        <p:nvSpPr>
          <p:cNvPr id="223" name="Rounded Rectangle 222">
            <a:extLst>
              <a:ext uri="{FF2B5EF4-FFF2-40B4-BE49-F238E27FC236}">
                <a16:creationId xmlns:a16="http://schemas.microsoft.com/office/drawing/2014/main" id="{8DF862D7-7B67-59CA-96BF-2FF2125D5B7C}"/>
              </a:ext>
            </a:extLst>
          </p:cNvPr>
          <p:cNvSpPr/>
          <p:nvPr/>
        </p:nvSpPr>
        <p:spPr>
          <a:xfrm>
            <a:off x="6733497" y="2796554"/>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3</a:t>
            </a:r>
          </a:p>
        </p:txBody>
      </p:sp>
      <p:sp>
        <p:nvSpPr>
          <p:cNvPr id="224" name="Rounded Rectangle 223">
            <a:extLst>
              <a:ext uri="{FF2B5EF4-FFF2-40B4-BE49-F238E27FC236}">
                <a16:creationId xmlns:a16="http://schemas.microsoft.com/office/drawing/2014/main" id="{60290907-51E1-632E-B070-35EA7CAB3CC0}"/>
              </a:ext>
            </a:extLst>
          </p:cNvPr>
          <p:cNvSpPr/>
          <p:nvPr/>
        </p:nvSpPr>
        <p:spPr>
          <a:xfrm>
            <a:off x="9671493" y="4438498"/>
            <a:ext cx="360000" cy="360000"/>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C</a:t>
            </a:r>
          </a:p>
        </p:txBody>
      </p:sp>
      <p:grpSp>
        <p:nvGrpSpPr>
          <p:cNvPr id="3" name="Group 2">
            <a:extLst>
              <a:ext uri="{FF2B5EF4-FFF2-40B4-BE49-F238E27FC236}">
                <a16:creationId xmlns:a16="http://schemas.microsoft.com/office/drawing/2014/main" id="{F55318E8-67A1-B94E-10B5-BCA625EBD901}"/>
              </a:ext>
            </a:extLst>
          </p:cNvPr>
          <p:cNvGrpSpPr>
            <a:grpSpLocks noChangeAspect="1"/>
          </p:cNvGrpSpPr>
          <p:nvPr/>
        </p:nvGrpSpPr>
        <p:grpSpPr>
          <a:xfrm>
            <a:off x="2046671" y="3750772"/>
            <a:ext cx="300706" cy="298187"/>
            <a:chOff x="-782952" y="5279717"/>
            <a:chExt cx="558720" cy="554040"/>
          </a:xfrm>
        </p:grpSpPr>
        <p:sp>
          <p:nvSpPr>
            <p:cNvPr id="4" name="Freeform: Shape 74">
              <a:extLst>
                <a:ext uri="{FF2B5EF4-FFF2-40B4-BE49-F238E27FC236}">
                  <a16:creationId xmlns:a16="http://schemas.microsoft.com/office/drawing/2014/main" id="{BF83A51E-10B6-52F5-E8BF-C49B91F2266F}"/>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 name="Freeform: Shape 75">
              <a:extLst>
                <a:ext uri="{FF2B5EF4-FFF2-40B4-BE49-F238E27FC236}">
                  <a16:creationId xmlns:a16="http://schemas.microsoft.com/office/drawing/2014/main" id="{9E0B2EE2-37B1-A52C-95F1-6C127F6FB73C}"/>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 name="Freeform: Shape 76">
              <a:extLst>
                <a:ext uri="{FF2B5EF4-FFF2-40B4-BE49-F238E27FC236}">
                  <a16:creationId xmlns:a16="http://schemas.microsoft.com/office/drawing/2014/main" id="{4CBB8BEF-B380-8BE5-65E9-6EA1A9161BC0}"/>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 name="Freeform: Shape 77">
              <a:extLst>
                <a:ext uri="{FF2B5EF4-FFF2-40B4-BE49-F238E27FC236}">
                  <a16:creationId xmlns:a16="http://schemas.microsoft.com/office/drawing/2014/main" id="{64095A6B-D9BC-C55F-9E33-4417C8AD2CC5}"/>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9" name="Freeform: Shape 78">
              <a:extLst>
                <a:ext uri="{FF2B5EF4-FFF2-40B4-BE49-F238E27FC236}">
                  <a16:creationId xmlns:a16="http://schemas.microsoft.com/office/drawing/2014/main" id="{411C8A46-82C5-0321-D94F-2997AAB31AA8}"/>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1" name="Freeform: Shape 79">
              <a:extLst>
                <a:ext uri="{FF2B5EF4-FFF2-40B4-BE49-F238E27FC236}">
                  <a16:creationId xmlns:a16="http://schemas.microsoft.com/office/drawing/2014/main" id="{03E4F2E8-9FED-7995-9FF3-38CAF537009C}"/>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2" name="Freeform: Shape 80">
              <a:extLst>
                <a:ext uri="{FF2B5EF4-FFF2-40B4-BE49-F238E27FC236}">
                  <a16:creationId xmlns:a16="http://schemas.microsoft.com/office/drawing/2014/main" id="{8EB745A7-4FC7-CAB3-AB80-ED8C7B414328}"/>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81">
              <a:extLst>
                <a:ext uri="{FF2B5EF4-FFF2-40B4-BE49-F238E27FC236}">
                  <a16:creationId xmlns:a16="http://schemas.microsoft.com/office/drawing/2014/main" id="{6031E13F-2042-477D-DF1F-66CD0201B847}"/>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82">
              <a:extLst>
                <a:ext uri="{FF2B5EF4-FFF2-40B4-BE49-F238E27FC236}">
                  <a16:creationId xmlns:a16="http://schemas.microsoft.com/office/drawing/2014/main" id="{9686D8C1-DAE9-39A5-2B4D-D6B08D9FC67D}"/>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83">
              <a:extLst>
                <a:ext uri="{FF2B5EF4-FFF2-40B4-BE49-F238E27FC236}">
                  <a16:creationId xmlns:a16="http://schemas.microsoft.com/office/drawing/2014/main" id="{76775E5E-3A76-07C5-5989-395377E8D4FF}"/>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84">
              <a:extLst>
                <a:ext uri="{FF2B5EF4-FFF2-40B4-BE49-F238E27FC236}">
                  <a16:creationId xmlns:a16="http://schemas.microsoft.com/office/drawing/2014/main" id="{DCF5F02F-1D6B-7737-F24C-834EAE6D554C}"/>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85">
              <a:extLst>
                <a:ext uri="{FF2B5EF4-FFF2-40B4-BE49-F238E27FC236}">
                  <a16:creationId xmlns:a16="http://schemas.microsoft.com/office/drawing/2014/main" id="{7E69EBFD-B8E6-B10F-69C2-B8EC78004A6E}"/>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6">
              <a:extLst>
                <a:ext uri="{FF2B5EF4-FFF2-40B4-BE49-F238E27FC236}">
                  <a16:creationId xmlns:a16="http://schemas.microsoft.com/office/drawing/2014/main" id="{9E14C26E-A5E6-347F-FCD5-5E93B1F88DEE}"/>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7">
              <a:extLst>
                <a:ext uri="{FF2B5EF4-FFF2-40B4-BE49-F238E27FC236}">
                  <a16:creationId xmlns:a16="http://schemas.microsoft.com/office/drawing/2014/main" id="{AD83BFB1-2655-CB2E-58F1-933A142AC382}"/>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8">
              <a:extLst>
                <a:ext uri="{FF2B5EF4-FFF2-40B4-BE49-F238E27FC236}">
                  <a16:creationId xmlns:a16="http://schemas.microsoft.com/office/drawing/2014/main" id="{F5526A95-AD4E-7A80-D514-EB53F8EC8F4B}"/>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9">
              <a:extLst>
                <a:ext uri="{FF2B5EF4-FFF2-40B4-BE49-F238E27FC236}">
                  <a16:creationId xmlns:a16="http://schemas.microsoft.com/office/drawing/2014/main" id="{A1F452CD-7EE9-047A-838C-E2D11B162531}"/>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90">
              <a:extLst>
                <a:ext uri="{FF2B5EF4-FFF2-40B4-BE49-F238E27FC236}">
                  <a16:creationId xmlns:a16="http://schemas.microsoft.com/office/drawing/2014/main" id="{5C3D3B38-A3AF-FE43-C7B4-DDD2930A0348}"/>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91">
              <a:extLst>
                <a:ext uri="{FF2B5EF4-FFF2-40B4-BE49-F238E27FC236}">
                  <a16:creationId xmlns:a16="http://schemas.microsoft.com/office/drawing/2014/main" id="{E9E23FC0-94BD-0B5E-C873-13B682ADE7DD}"/>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92">
              <a:extLst>
                <a:ext uri="{FF2B5EF4-FFF2-40B4-BE49-F238E27FC236}">
                  <a16:creationId xmlns:a16="http://schemas.microsoft.com/office/drawing/2014/main" id="{87541767-962F-B24C-B69C-BC8A1665FFF7}"/>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93">
              <a:extLst>
                <a:ext uri="{FF2B5EF4-FFF2-40B4-BE49-F238E27FC236}">
                  <a16:creationId xmlns:a16="http://schemas.microsoft.com/office/drawing/2014/main" id="{7BF0EA49-8C75-21F7-D221-968CF9FECFCB}"/>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26" name="Group 25">
            <a:extLst>
              <a:ext uri="{FF2B5EF4-FFF2-40B4-BE49-F238E27FC236}">
                <a16:creationId xmlns:a16="http://schemas.microsoft.com/office/drawing/2014/main" id="{300F5D59-75B1-8DB6-BC1E-B188ED0BBB60}"/>
              </a:ext>
            </a:extLst>
          </p:cNvPr>
          <p:cNvGrpSpPr>
            <a:grpSpLocks noChangeAspect="1"/>
          </p:cNvGrpSpPr>
          <p:nvPr/>
        </p:nvGrpSpPr>
        <p:grpSpPr>
          <a:xfrm>
            <a:off x="1626546" y="399914"/>
            <a:ext cx="369074" cy="237600"/>
            <a:chOff x="4348497" y="3025153"/>
            <a:chExt cx="661036" cy="425559"/>
          </a:xfrm>
        </p:grpSpPr>
        <p:sp>
          <p:nvSpPr>
            <p:cNvPr id="27" name="Freeform: Shape 34">
              <a:extLst>
                <a:ext uri="{FF2B5EF4-FFF2-40B4-BE49-F238E27FC236}">
                  <a16:creationId xmlns:a16="http://schemas.microsoft.com/office/drawing/2014/main" id="{10B2ED7E-4FD6-623B-E53F-F0D894A5E092}"/>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28" name="Freeform: Shape 35">
              <a:extLst>
                <a:ext uri="{FF2B5EF4-FFF2-40B4-BE49-F238E27FC236}">
                  <a16:creationId xmlns:a16="http://schemas.microsoft.com/office/drawing/2014/main" id="{378F65ED-B512-1C96-BC62-0054CB0D3E4B}"/>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29" name="Freeform: Shape 36">
              <a:extLst>
                <a:ext uri="{FF2B5EF4-FFF2-40B4-BE49-F238E27FC236}">
                  <a16:creationId xmlns:a16="http://schemas.microsoft.com/office/drawing/2014/main" id="{FEFC9942-2E71-42B8-C938-A4CB26445BB5}"/>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0" name="Freeform: Shape 37">
              <a:extLst>
                <a:ext uri="{FF2B5EF4-FFF2-40B4-BE49-F238E27FC236}">
                  <a16:creationId xmlns:a16="http://schemas.microsoft.com/office/drawing/2014/main" id="{75166AC6-F41A-A09F-8F40-8F25DF13BDE8}"/>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1" name="Freeform: Shape 38">
              <a:extLst>
                <a:ext uri="{FF2B5EF4-FFF2-40B4-BE49-F238E27FC236}">
                  <a16:creationId xmlns:a16="http://schemas.microsoft.com/office/drawing/2014/main" id="{4EDCD2F3-1966-1794-B76A-CF00F77E275C}"/>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2" name="Freeform: Shape 39">
              <a:extLst>
                <a:ext uri="{FF2B5EF4-FFF2-40B4-BE49-F238E27FC236}">
                  <a16:creationId xmlns:a16="http://schemas.microsoft.com/office/drawing/2014/main" id="{C2DF0DA8-FC40-998A-8FE7-87D4868D36CA}"/>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3" name="Freeform: Shape 40">
              <a:extLst>
                <a:ext uri="{FF2B5EF4-FFF2-40B4-BE49-F238E27FC236}">
                  <a16:creationId xmlns:a16="http://schemas.microsoft.com/office/drawing/2014/main" id="{039052F2-9B09-3A73-4DD9-D9BF7A137BAF}"/>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41">
              <a:extLst>
                <a:ext uri="{FF2B5EF4-FFF2-40B4-BE49-F238E27FC236}">
                  <a16:creationId xmlns:a16="http://schemas.microsoft.com/office/drawing/2014/main" id="{B1FDF0E3-D62A-D68D-E473-B1F37C577436}"/>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42">
              <a:extLst>
                <a:ext uri="{FF2B5EF4-FFF2-40B4-BE49-F238E27FC236}">
                  <a16:creationId xmlns:a16="http://schemas.microsoft.com/office/drawing/2014/main" id="{B44C68A4-D5C2-5ADB-524F-DBBE04A1C97C}"/>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43">
              <a:extLst>
                <a:ext uri="{FF2B5EF4-FFF2-40B4-BE49-F238E27FC236}">
                  <a16:creationId xmlns:a16="http://schemas.microsoft.com/office/drawing/2014/main" id="{6B7241DB-2837-2F74-6D37-03618C744619}"/>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44">
              <a:extLst>
                <a:ext uri="{FF2B5EF4-FFF2-40B4-BE49-F238E27FC236}">
                  <a16:creationId xmlns:a16="http://schemas.microsoft.com/office/drawing/2014/main" id="{132585B5-4B56-0E4E-EDBC-50CD99D9B959}"/>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45">
              <a:extLst>
                <a:ext uri="{FF2B5EF4-FFF2-40B4-BE49-F238E27FC236}">
                  <a16:creationId xmlns:a16="http://schemas.microsoft.com/office/drawing/2014/main" id="{CCF716C5-86E5-506E-77CE-50C044981BF0}"/>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6">
              <a:extLst>
                <a:ext uri="{FF2B5EF4-FFF2-40B4-BE49-F238E27FC236}">
                  <a16:creationId xmlns:a16="http://schemas.microsoft.com/office/drawing/2014/main" id="{2644A9F2-C3FB-E4E2-4992-E77196743A10}"/>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7">
              <a:extLst>
                <a:ext uri="{FF2B5EF4-FFF2-40B4-BE49-F238E27FC236}">
                  <a16:creationId xmlns:a16="http://schemas.microsoft.com/office/drawing/2014/main" id="{01E3C2E8-15F2-E15A-B3E9-2F1AD2957B72}"/>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8">
              <a:extLst>
                <a:ext uri="{FF2B5EF4-FFF2-40B4-BE49-F238E27FC236}">
                  <a16:creationId xmlns:a16="http://schemas.microsoft.com/office/drawing/2014/main" id="{66C5AB44-79F6-A0AA-1063-27E4F62851F0}"/>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9">
              <a:extLst>
                <a:ext uri="{FF2B5EF4-FFF2-40B4-BE49-F238E27FC236}">
                  <a16:creationId xmlns:a16="http://schemas.microsoft.com/office/drawing/2014/main" id="{ED83A84E-8C21-D021-8BD5-8FC0BBCA0F14}"/>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50">
              <a:extLst>
                <a:ext uri="{FF2B5EF4-FFF2-40B4-BE49-F238E27FC236}">
                  <a16:creationId xmlns:a16="http://schemas.microsoft.com/office/drawing/2014/main" id="{D7B5B680-4312-9FE8-85C0-898BE3A69C1E}"/>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51">
              <a:extLst>
                <a:ext uri="{FF2B5EF4-FFF2-40B4-BE49-F238E27FC236}">
                  <a16:creationId xmlns:a16="http://schemas.microsoft.com/office/drawing/2014/main" id="{57997111-17F5-F615-DAC5-252D81E964B9}"/>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52">
              <a:extLst>
                <a:ext uri="{FF2B5EF4-FFF2-40B4-BE49-F238E27FC236}">
                  <a16:creationId xmlns:a16="http://schemas.microsoft.com/office/drawing/2014/main" id="{DC51D8F9-8336-8E0A-9A1B-84091C7125AD}"/>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46" name="Picture 59">
            <a:extLst>
              <a:ext uri="{FF2B5EF4-FFF2-40B4-BE49-F238E27FC236}">
                <a16:creationId xmlns:a16="http://schemas.microsoft.com/office/drawing/2014/main" id="{F5AC5057-D9B1-752C-CC2C-56B6968276BB}"/>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 name="Group 46">
            <a:extLst>
              <a:ext uri="{FF2B5EF4-FFF2-40B4-BE49-F238E27FC236}">
                <a16:creationId xmlns:a16="http://schemas.microsoft.com/office/drawing/2014/main" id="{9FDCE341-94F6-C99E-D279-1337E20F74EE}"/>
              </a:ext>
            </a:extLst>
          </p:cNvPr>
          <p:cNvGrpSpPr/>
          <p:nvPr/>
        </p:nvGrpSpPr>
        <p:grpSpPr>
          <a:xfrm>
            <a:off x="1220400" y="2294521"/>
            <a:ext cx="9900000" cy="1826418"/>
            <a:chOff x="414973" y="2520378"/>
            <a:chExt cx="20827196" cy="1105757"/>
          </a:xfrm>
        </p:grpSpPr>
        <p:sp>
          <p:nvSpPr>
            <p:cNvPr id="48" name="Rectangle 47">
              <a:extLst>
                <a:ext uri="{FF2B5EF4-FFF2-40B4-BE49-F238E27FC236}">
                  <a16:creationId xmlns:a16="http://schemas.microsoft.com/office/drawing/2014/main" id="{1BCF08DC-D7AA-5439-D2E4-A1F238AD12B3}"/>
                </a:ext>
              </a:extLst>
            </p:cNvPr>
            <p:cNvSpPr/>
            <p:nvPr/>
          </p:nvSpPr>
          <p:spPr>
            <a:xfrm>
              <a:off x="414973" y="2520378"/>
              <a:ext cx="20827196" cy="110575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Same as super apps </a:t>
              </a:r>
              <a:br>
                <a:rPr lang="en-GB" sz="3200" dirty="0">
                  <a:solidFill>
                    <a:schemeClr val="bg1"/>
                  </a:solidFill>
                </a:rPr>
              </a:br>
              <a:r>
                <a:rPr lang="en-GB" sz="3200" dirty="0">
                  <a:solidFill>
                    <a:schemeClr val="bg1"/>
                  </a:solidFill>
                </a:rPr>
                <a:t>(Alipay, Grab, WeChat)?</a:t>
              </a:r>
            </a:p>
          </p:txBody>
        </p:sp>
        <p:sp>
          <p:nvSpPr>
            <p:cNvPr id="49" name="TextBox 48">
              <a:extLst>
                <a:ext uri="{FF2B5EF4-FFF2-40B4-BE49-F238E27FC236}">
                  <a16:creationId xmlns:a16="http://schemas.microsoft.com/office/drawing/2014/main" id="{894D1987-066D-8B3A-DB65-6667F6F311C8}"/>
                </a:ext>
              </a:extLst>
            </p:cNvPr>
            <p:cNvSpPr txBox="1"/>
            <p:nvPr/>
          </p:nvSpPr>
          <p:spPr>
            <a:xfrm>
              <a:off x="18093408" y="2878870"/>
              <a:ext cx="1675914" cy="394643"/>
            </a:xfrm>
            <a:prstGeom prst="rect">
              <a:avLst/>
            </a:prstGeom>
            <a:noFill/>
          </p:spPr>
          <p:txBody>
            <a:bodyPr wrap="square">
              <a:spAutoFit/>
            </a:bodyPr>
            <a:lstStyle/>
            <a:p>
              <a:pPr>
                <a:spcAft>
                  <a:spcPts val="600"/>
                </a:spcAft>
              </a:pPr>
              <a:r>
                <a:rPr lang="en-GB" sz="6000" dirty="0"/>
                <a:t>🤔</a:t>
              </a:r>
            </a:p>
          </p:txBody>
        </p:sp>
      </p:grpSp>
      <p:pic>
        <p:nvPicPr>
          <p:cNvPr id="51" name="Picture 50">
            <a:extLst>
              <a:ext uri="{FF2B5EF4-FFF2-40B4-BE49-F238E27FC236}">
                <a16:creationId xmlns:a16="http://schemas.microsoft.com/office/drawing/2014/main" id="{C118E277-6C98-16C5-39E4-52B192D0CB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792" y="2615299"/>
            <a:ext cx="1220507" cy="1220507"/>
          </a:xfrm>
          <a:prstGeom prst="rect">
            <a:avLst/>
          </a:prstGeom>
        </p:spPr>
      </p:pic>
    </p:spTree>
    <p:extLst>
      <p:ext uri="{BB962C8B-B14F-4D97-AF65-F5344CB8AC3E}">
        <p14:creationId xmlns:p14="http://schemas.microsoft.com/office/powerpoint/2010/main" val="3159848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b="1" dirty="0">
                <a:solidFill>
                  <a:schemeClr val="accent6"/>
                </a:solidFill>
              </a:rPr>
              <a:t> • Forgetting</a:t>
            </a:r>
          </a:p>
          <a:p>
            <a:pPr marL="225425" indent="0">
              <a:lnSpc>
                <a:spcPct val="100000"/>
              </a:lnSpc>
              <a:spcAft>
                <a:spcPts val="900"/>
              </a:spcAft>
              <a:buNone/>
            </a:pPr>
            <a:r>
              <a:rPr lang="en-US" sz="2400" dirty="0">
                <a:solidFill>
                  <a:schemeClr val="bg1">
                    <a:lumMod val="50000"/>
                    <a:lumOff val="50000"/>
                  </a:schemeClr>
                </a:solidFill>
              </a:rPr>
              <a:t>Cognifying</a:t>
            </a:r>
            <a:r>
              <a:rPr lang="en-US" sz="2400" b="1" dirty="0">
                <a:solidFill>
                  <a:schemeClr val="accent3"/>
                </a:solidFill>
              </a:rPr>
              <a:t>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r>
              <a:rPr lang="en-US" sz="2400" b="1" dirty="0">
                <a:solidFill>
                  <a:schemeClr val="accent6"/>
                </a:solidFill>
              </a:rPr>
              <a:t> </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b="1" dirty="0">
              <a:solidFill>
                <a:schemeClr val="accent3"/>
              </a:solidFill>
            </a:endParaRP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Forgetting</a:t>
            </a:r>
          </a:p>
        </p:txBody>
      </p:sp>
      <p:grpSp>
        <p:nvGrpSpPr>
          <p:cNvPr id="34" name="Group 33">
            <a:extLst>
              <a:ext uri="{FF2B5EF4-FFF2-40B4-BE49-F238E27FC236}">
                <a16:creationId xmlns:a16="http://schemas.microsoft.com/office/drawing/2014/main" id="{206FDA63-244E-F129-2035-427896151160}"/>
              </a:ext>
            </a:extLst>
          </p:cNvPr>
          <p:cNvGrpSpPr/>
          <p:nvPr/>
        </p:nvGrpSpPr>
        <p:grpSpPr>
          <a:xfrm>
            <a:off x="5760338" y="3016884"/>
            <a:ext cx="3122402" cy="1014729"/>
            <a:chOff x="3502202" y="1747544"/>
            <a:chExt cx="1806068" cy="1014729"/>
          </a:xfrm>
        </p:grpSpPr>
        <p:sp>
          <p:nvSpPr>
            <p:cNvPr id="11" name="Rectangle 10">
              <a:extLst>
                <a:ext uri="{FF2B5EF4-FFF2-40B4-BE49-F238E27FC236}">
                  <a16:creationId xmlns:a16="http://schemas.microsoft.com/office/drawing/2014/main" id="{2C6162E3-9249-6819-28F2-FEE5EEBCB3A0}"/>
                </a:ext>
              </a:extLst>
            </p:cNvPr>
            <p:cNvSpPr/>
            <p:nvPr/>
          </p:nvSpPr>
          <p:spPr>
            <a:xfrm>
              <a:off x="3562600" y="2110844"/>
              <a:ext cx="1698163"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Broker</a:t>
              </a:r>
            </a:p>
          </p:txBody>
        </p:sp>
        <p:sp>
          <p:nvSpPr>
            <p:cNvPr id="30" name="Rectangle 29">
              <a:extLst>
                <a:ext uri="{FF2B5EF4-FFF2-40B4-BE49-F238E27FC236}">
                  <a16:creationId xmlns:a16="http://schemas.microsoft.com/office/drawing/2014/main" id="{A0F28BBC-FF24-5B5E-EAE9-C30A2C671EE7}"/>
                </a:ext>
              </a:extLst>
            </p:cNvPr>
            <p:cNvSpPr/>
            <p:nvPr/>
          </p:nvSpPr>
          <p:spPr>
            <a:xfrm>
              <a:off x="3502202" y="1747544"/>
              <a:ext cx="1806068"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35" name="Group 34">
            <a:extLst>
              <a:ext uri="{FF2B5EF4-FFF2-40B4-BE49-F238E27FC236}">
                <a16:creationId xmlns:a16="http://schemas.microsoft.com/office/drawing/2014/main" id="{C9023A64-8ED9-CFFF-F956-4F4B32B8F8C1}"/>
              </a:ext>
            </a:extLst>
          </p:cNvPr>
          <p:cNvGrpSpPr/>
          <p:nvPr/>
        </p:nvGrpSpPr>
        <p:grpSpPr>
          <a:xfrm>
            <a:off x="5760338" y="4956374"/>
            <a:ext cx="3122397" cy="1014729"/>
            <a:chOff x="7494698" y="1006813"/>
            <a:chExt cx="1483048" cy="1014729"/>
          </a:xfrm>
        </p:grpSpPr>
        <p:sp>
          <p:nvSpPr>
            <p:cNvPr id="36" name="Rectangle 35">
              <a:extLst>
                <a:ext uri="{FF2B5EF4-FFF2-40B4-BE49-F238E27FC236}">
                  <a16:creationId xmlns:a16="http://schemas.microsoft.com/office/drawing/2014/main" id="{71F542A9-43D0-F43A-8B75-11EF7988EB57}"/>
                </a:ext>
              </a:extLst>
            </p:cNvPr>
            <p:cNvSpPr/>
            <p:nvPr/>
          </p:nvSpPr>
          <p:spPr>
            <a:xfrm>
              <a:off x="7553549" y="1366273"/>
              <a:ext cx="13766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Host</a:t>
              </a:r>
            </a:p>
          </p:txBody>
        </p:sp>
        <p:sp>
          <p:nvSpPr>
            <p:cNvPr id="37" name="Rectangle 36">
              <a:extLst>
                <a:ext uri="{FF2B5EF4-FFF2-40B4-BE49-F238E27FC236}">
                  <a16:creationId xmlns:a16="http://schemas.microsoft.com/office/drawing/2014/main" id="{EEEF7490-D4D5-2421-D894-E1F29D232DAD}"/>
                </a:ext>
              </a:extLst>
            </p:cNvPr>
            <p:cNvSpPr/>
            <p:nvPr/>
          </p:nvSpPr>
          <p:spPr>
            <a:xfrm>
              <a:off x="7494698" y="1006813"/>
              <a:ext cx="1483048"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cxnSp>
        <p:nvCxnSpPr>
          <p:cNvPr id="41" name="Straight Arrow Connector 12">
            <a:extLst>
              <a:ext uri="{FF2B5EF4-FFF2-40B4-BE49-F238E27FC236}">
                <a16:creationId xmlns:a16="http://schemas.microsoft.com/office/drawing/2014/main" id="{874299C8-A72B-2D9D-CC8D-B28E3860CFB8}"/>
              </a:ext>
            </a:extLst>
          </p:cNvPr>
          <p:cNvCxnSpPr>
            <a:cxnSpLocks/>
            <a:stCxn id="36" idx="1"/>
            <a:endCxn id="30" idx="1"/>
          </p:cNvCxnSpPr>
          <p:nvPr/>
        </p:nvCxnSpPr>
        <p:spPr>
          <a:xfrm rot="10800000">
            <a:off x="5760338" y="3524250"/>
            <a:ext cx="123904" cy="2072677"/>
          </a:xfrm>
          <a:prstGeom prst="bentConnector3">
            <a:avLst>
              <a:gd name="adj1" fmla="val 1329186"/>
            </a:avLst>
          </a:prstGeom>
          <a:ln w="19050" cap="rnd">
            <a:solidFill>
              <a:schemeClr val="accent2"/>
            </a:solidFill>
            <a:roun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12">
            <a:extLst>
              <a:ext uri="{FF2B5EF4-FFF2-40B4-BE49-F238E27FC236}">
                <a16:creationId xmlns:a16="http://schemas.microsoft.com/office/drawing/2014/main" id="{16F29B2E-50D2-0FE5-C078-4F63F12203F7}"/>
              </a:ext>
            </a:extLst>
          </p:cNvPr>
          <p:cNvCxnSpPr>
            <a:cxnSpLocks/>
          </p:cNvCxnSpPr>
          <p:nvPr/>
        </p:nvCxnSpPr>
        <p:spPr>
          <a:xfrm flipV="1">
            <a:off x="6163297" y="2118700"/>
            <a:ext cx="0" cy="910067"/>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12">
            <a:extLst>
              <a:ext uri="{FF2B5EF4-FFF2-40B4-BE49-F238E27FC236}">
                <a16:creationId xmlns:a16="http://schemas.microsoft.com/office/drawing/2014/main" id="{0A90ED36-E9D4-FD2F-CAE0-6B93380F71A5}"/>
              </a:ext>
            </a:extLst>
          </p:cNvPr>
          <p:cNvCxnSpPr>
            <a:cxnSpLocks/>
            <a:stCxn id="36" idx="3"/>
            <a:endCxn id="30" idx="3"/>
          </p:cNvCxnSpPr>
          <p:nvPr/>
        </p:nvCxnSpPr>
        <p:spPr>
          <a:xfrm flipV="1">
            <a:off x="8782726" y="3524249"/>
            <a:ext cx="100014" cy="2072677"/>
          </a:xfrm>
          <a:prstGeom prst="bentConnector3">
            <a:avLst>
              <a:gd name="adj1" fmla="val 1777155"/>
            </a:avLst>
          </a:prstGeom>
          <a:ln w="19050" cap="rnd">
            <a:solidFill>
              <a:schemeClr val="accent4"/>
            </a:solidFill>
            <a:roun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12">
            <a:extLst>
              <a:ext uri="{FF2B5EF4-FFF2-40B4-BE49-F238E27FC236}">
                <a16:creationId xmlns:a16="http://schemas.microsoft.com/office/drawing/2014/main" id="{AA6703B0-497D-24E9-723D-A3C14C5CA075}"/>
              </a:ext>
            </a:extLst>
          </p:cNvPr>
          <p:cNvCxnSpPr>
            <a:cxnSpLocks/>
          </p:cNvCxnSpPr>
          <p:nvPr/>
        </p:nvCxnSpPr>
        <p:spPr>
          <a:xfrm flipV="1">
            <a:off x="6163297" y="4055371"/>
            <a:ext cx="0" cy="910067"/>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12">
            <a:extLst>
              <a:ext uri="{FF2B5EF4-FFF2-40B4-BE49-F238E27FC236}">
                <a16:creationId xmlns:a16="http://schemas.microsoft.com/office/drawing/2014/main" id="{BED810EE-112C-984B-9C1B-262741427FEA}"/>
              </a:ext>
            </a:extLst>
          </p:cNvPr>
          <p:cNvCxnSpPr>
            <a:cxnSpLocks/>
          </p:cNvCxnSpPr>
          <p:nvPr/>
        </p:nvCxnSpPr>
        <p:spPr>
          <a:xfrm flipV="1">
            <a:off x="8488877" y="2103292"/>
            <a:ext cx="0" cy="910067"/>
          </a:xfrm>
          <a:prstGeom prst="straightConnector1">
            <a:avLst/>
          </a:prstGeom>
          <a:ln w="19050" cap="rnd">
            <a:solidFill>
              <a:schemeClr val="accent4"/>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12">
            <a:extLst>
              <a:ext uri="{FF2B5EF4-FFF2-40B4-BE49-F238E27FC236}">
                <a16:creationId xmlns:a16="http://schemas.microsoft.com/office/drawing/2014/main" id="{57D4E7DA-F7CE-84BF-81F0-A717AE6D2B4E}"/>
              </a:ext>
            </a:extLst>
          </p:cNvPr>
          <p:cNvCxnSpPr>
            <a:cxnSpLocks/>
          </p:cNvCxnSpPr>
          <p:nvPr/>
        </p:nvCxnSpPr>
        <p:spPr>
          <a:xfrm flipV="1">
            <a:off x="8488877" y="4039963"/>
            <a:ext cx="0" cy="910067"/>
          </a:xfrm>
          <a:prstGeom prst="straightConnector1">
            <a:avLst/>
          </a:prstGeom>
          <a:ln w="19050" cap="rnd">
            <a:solidFill>
              <a:schemeClr val="accent4"/>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82" name="Content Placeholder 2">
            <a:extLst>
              <a:ext uri="{FF2B5EF4-FFF2-40B4-BE49-F238E27FC236}">
                <a16:creationId xmlns:a16="http://schemas.microsoft.com/office/drawing/2014/main" id="{54A7EE82-B9D2-80D9-1749-093858CB744F}"/>
              </a:ext>
            </a:extLst>
          </p:cNvPr>
          <p:cNvSpPr txBox="1">
            <a:spLocks/>
          </p:cNvSpPr>
          <p:nvPr/>
        </p:nvSpPr>
        <p:spPr>
          <a:xfrm>
            <a:off x="5031442" y="2129466"/>
            <a:ext cx="1119980"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GB" sz="2000" i="1" dirty="0">
                <a:solidFill>
                  <a:schemeClr val="accent2"/>
                </a:solidFill>
                <a:effectLst>
                  <a:glow>
                    <a:schemeClr val="bg1"/>
                  </a:glow>
                </a:effectLst>
              </a:rPr>
              <a:t>check-in</a:t>
            </a:r>
            <a:endParaRPr lang="en-GB" sz="1400" dirty="0"/>
          </a:p>
        </p:txBody>
      </p:sp>
      <p:sp>
        <p:nvSpPr>
          <p:cNvPr id="83" name="Content Placeholder 2">
            <a:extLst>
              <a:ext uri="{FF2B5EF4-FFF2-40B4-BE49-F238E27FC236}">
                <a16:creationId xmlns:a16="http://schemas.microsoft.com/office/drawing/2014/main" id="{C85D3C9C-659D-E1EB-2EF5-A57987E6E35B}"/>
              </a:ext>
            </a:extLst>
          </p:cNvPr>
          <p:cNvSpPr txBox="1">
            <a:spLocks/>
          </p:cNvSpPr>
          <p:nvPr/>
        </p:nvSpPr>
        <p:spPr>
          <a:xfrm>
            <a:off x="8513518" y="2129466"/>
            <a:ext cx="1119980"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GB" sz="2000" i="1" dirty="0">
                <a:solidFill>
                  <a:schemeClr val="accent4"/>
                </a:solidFill>
                <a:effectLst>
                  <a:glow>
                    <a:schemeClr val="bg1"/>
                  </a:glow>
                </a:effectLst>
              </a:rPr>
              <a:t>check-in</a:t>
            </a:r>
            <a:br>
              <a:rPr lang="en-GB" sz="2000" i="1" dirty="0">
                <a:solidFill>
                  <a:schemeClr val="accent4"/>
                </a:solidFill>
                <a:effectLst>
                  <a:glow>
                    <a:schemeClr val="bg1"/>
                  </a:glow>
                </a:effectLst>
              </a:rPr>
            </a:br>
            <a:r>
              <a:rPr lang="en-GB" sz="2000" i="1" dirty="0">
                <a:solidFill>
                  <a:schemeClr val="accent4"/>
                </a:solidFill>
                <a:effectLst>
                  <a:glow>
                    <a:schemeClr val="bg1"/>
                  </a:glow>
                </a:effectLst>
              </a:rPr>
              <a:t>again</a:t>
            </a:r>
            <a:endParaRPr lang="en-GB" sz="1400" dirty="0">
              <a:solidFill>
                <a:schemeClr val="accent4"/>
              </a:solidFill>
            </a:endParaRPr>
          </a:p>
        </p:txBody>
      </p:sp>
      <p:sp>
        <p:nvSpPr>
          <p:cNvPr id="84" name="Content Placeholder 2">
            <a:extLst>
              <a:ext uri="{FF2B5EF4-FFF2-40B4-BE49-F238E27FC236}">
                <a16:creationId xmlns:a16="http://schemas.microsoft.com/office/drawing/2014/main" id="{FCDB311C-7495-B14F-6C29-211CDB58FA21}"/>
              </a:ext>
            </a:extLst>
          </p:cNvPr>
          <p:cNvSpPr txBox="1">
            <a:spLocks/>
          </p:cNvSpPr>
          <p:nvPr/>
        </p:nvSpPr>
        <p:spPr>
          <a:xfrm>
            <a:off x="5093466" y="4126011"/>
            <a:ext cx="1057956"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spcAft>
                <a:spcPts val="600"/>
              </a:spcAft>
              <a:buNone/>
            </a:pPr>
            <a:r>
              <a:rPr lang="en-GB" sz="2000" i="1" dirty="0">
                <a:solidFill>
                  <a:schemeClr val="accent2"/>
                </a:solidFill>
                <a:effectLst>
                  <a:glow>
                    <a:schemeClr val="bg1"/>
                  </a:glow>
                </a:effectLst>
              </a:rPr>
              <a:t>check-in as X</a:t>
            </a:r>
            <a:endParaRPr lang="en-GB" sz="1400" dirty="0"/>
          </a:p>
        </p:txBody>
      </p:sp>
      <p:sp>
        <p:nvSpPr>
          <p:cNvPr id="85" name="Content Placeholder 2">
            <a:extLst>
              <a:ext uri="{FF2B5EF4-FFF2-40B4-BE49-F238E27FC236}">
                <a16:creationId xmlns:a16="http://schemas.microsoft.com/office/drawing/2014/main" id="{084AC05F-5F50-C171-8D59-79288E211302}"/>
              </a:ext>
            </a:extLst>
          </p:cNvPr>
          <p:cNvSpPr txBox="1">
            <a:spLocks/>
          </p:cNvSpPr>
          <p:nvPr/>
        </p:nvSpPr>
        <p:spPr>
          <a:xfrm>
            <a:off x="8500752" y="4124549"/>
            <a:ext cx="966710"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GB" sz="2000" i="1" dirty="0">
                <a:solidFill>
                  <a:schemeClr val="accent4"/>
                </a:solidFill>
                <a:effectLst>
                  <a:glow>
                    <a:schemeClr val="bg1"/>
                  </a:glow>
                </a:effectLst>
              </a:rPr>
              <a:t>check-in as Y</a:t>
            </a:r>
            <a:endParaRPr lang="en-GB" sz="1400" dirty="0">
              <a:solidFill>
                <a:schemeClr val="accent4"/>
              </a:solidFill>
            </a:endParaRPr>
          </a:p>
        </p:txBody>
      </p:sp>
      <p:sp>
        <p:nvSpPr>
          <p:cNvPr id="86" name="Content Placeholder 2">
            <a:extLst>
              <a:ext uri="{FF2B5EF4-FFF2-40B4-BE49-F238E27FC236}">
                <a16:creationId xmlns:a16="http://schemas.microsoft.com/office/drawing/2014/main" id="{FD954A21-9E20-0E03-ED72-759F9694938A}"/>
              </a:ext>
            </a:extLst>
          </p:cNvPr>
          <p:cNvSpPr txBox="1">
            <a:spLocks/>
          </p:cNvSpPr>
          <p:nvPr/>
        </p:nvSpPr>
        <p:spPr>
          <a:xfrm>
            <a:off x="10610196" y="4983203"/>
            <a:ext cx="1282232"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GB" sz="2000" i="1" dirty="0">
                <a:solidFill>
                  <a:schemeClr val="accent4"/>
                </a:solidFill>
                <a:effectLst>
                  <a:glow>
                    <a:schemeClr val="bg1"/>
                  </a:glow>
                </a:effectLst>
              </a:rPr>
              <a:t>goodbye </a:t>
            </a:r>
            <a:br>
              <a:rPr lang="en-GB" sz="2000" i="1" dirty="0">
                <a:solidFill>
                  <a:schemeClr val="accent4"/>
                </a:solidFill>
                <a:effectLst>
                  <a:glow>
                    <a:schemeClr val="bg1"/>
                  </a:glow>
                </a:effectLst>
              </a:rPr>
            </a:br>
            <a:r>
              <a:rPr lang="en-GB" sz="2000" i="1" dirty="0">
                <a:solidFill>
                  <a:schemeClr val="accent4"/>
                </a:solidFill>
                <a:effectLst>
                  <a:glow>
                    <a:schemeClr val="bg1"/>
                  </a:glow>
                </a:effectLst>
              </a:rPr>
              <a:t>Y!</a:t>
            </a:r>
            <a:endParaRPr lang="en-GB" sz="1400" dirty="0">
              <a:solidFill>
                <a:schemeClr val="accent4"/>
              </a:solidFill>
            </a:endParaRPr>
          </a:p>
        </p:txBody>
      </p:sp>
      <p:sp>
        <p:nvSpPr>
          <p:cNvPr id="87" name="Content Placeholder 2">
            <a:extLst>
              <a:ext uri="{FF2B5EF4-FFF2-40B4-BE49-F238E27FC236}">
                <a16:creationId xmlns:a16="http://schemas.microsoft.com/office/drawing/2014/main" id="{77FD748D-F868-1378-2344-1E9CFEC7E3D2}"/>
              </a:ext>
            </a:extLst>
          </p:cNvPr>
          <p:cNvSpPr txBox="1">
            <a:spLocks/>
          </p:cNvSpPr>
          <p:nvPr/>
        </p:nvSpPr>
        <p:spPr>
          <a:xfrm>
            <a:off x="2902899" y="4983203"/>
            <a:ext cx="1269346"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spcAft>
                <a:spcPts val="600"/>
              </a:spcAft>
              <a:buNone/>
            </a:pPr>
            <a:r>
              <a:rPr lang="en-GB" sz="2000" i="1" dirty="0">
                <a:solidFill>
                  <a:schemeClr val="accent2"/>
                </a:solidFill>
                <a:effectLst>
                  <a:glow>
                    <a:schemeClr val="bg1"/>
                  </a:glow>
                </a:effectLst>
              </a:rPr>
              <a:t>goodbye</a:t>
            </a:r>
            <a:br>
              <a:rPr lang="en-GB" sz="2000" i="1" dirty="0">
                <a:solidFill>
                  <a:schemeClr val="accent2"/>
                </a:solidFill>
                <a:effectLst>
                  <a:glow>
                    <a:schemeClr val="bg1"/>
                  </a:glow>
                </a:effectLst>
              </a:rPr>
            </a:br>
            <a:r>
              <a:rPr lang="en-GB" sz="2000" i="1" dirty="0">
                <a:solidFill>
                  <a:schemeClr val="accent2"/>
                </a:solidFill>
                <a:effectLst>
                  <a:glow>
                    <a:schemeClr val="bg1"/>
                  </a:glow>
                </a:effectLst>
              </a:rPr>
              <a:t>X!</a:t>
            </a:r>
            <a:endParaRPr lang="en-GB" sz="1400" dirty="0">
              <a:solidFill>
                <a:schemeClr val="accent2"/>
              </a:solidFill>
            </a:endParaRPr>
          </a:p>
        </p:txBody>
      </p:sp>
      <p:sp>
        <p:nvSpPr>
          <p:cNvPr id="90" name="Can 89">
            <a:extLst>
              <a:ext uri="{FF2B5EF4-FFF2-40B4-BE49-F238E27FC236}">
                <a16:creationId xmlns:a16="http://schemas.microsoft.com/office/drawing/2014/main" id="{6B36BE46-9D9B-47F2-A379-08405857AC8E}"/>
              </a:ext>
            </a:extLst>
          </p:cNvPr>
          <p:cNvSpPr/>
          <p:nvPr/>
        </p:nvSpPr>
        <p:spPr>
          <a:xfrm>
            <a:off x="7489201" y="3230273"/>
            <a:ext cx="1119975" cy="597205"/>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sessions</a:t>
            </a:r>
          </a:p>
        </p:txBody>
      </p:sp>
      <p:sp>
        <p:nvSpPr>
          <p:cNvPr id="92" name="Can 91">
            <a:extLst>
              <a:ext uri="{FF2B5EF4-FFF2-40B4-BE49-F238E27FC236}">
                <a16:creationId xmlns:a16="http://schemas.microsoft.com/office/drawing/2014/main" id="{7192423F-D3BF-D45C-141E-FC27B04E5A8C}"/>
              </a:ext>
            </a:extLst>
          </p:cNvPr>
          <p:cNvSpPr/>
          <p:nvPr/>
        </p:nvSpPr>
        <p:spPr>
          <a:xfrm>
            <a:off x="7472335" y="5159991"/>
            <a:ext cx="1119975" cy="597205"/>
          </a:xfrm>
          <a:prstGeom prst="can">
            <a:avLst/>
          </a:prstGeom>
          <a:ln/>
        </p:spPr>
        <p:style>
          <a:lnRef idx="1">
            <a:schemeClr val="accent3"/>
          </a:lnRef>
          <a:fillRef idx="3">
            <a:schemeClr val="accent3"/>
          </a:fillRef>
          <a:effectRef idx="2">
            <a:schemeClr val="accent3"/>
          </a:effectRef>
          <a:fontRef idx="minor">
            <a:schemeClr val="lt1"/>
          </a:fontRef>
        </p:style>
        <p:txBody>
          <a:bodyPr lIns="45720" tIns="45720" rIns="45720" rtlCol="0" anchor="ctr"/>
          <a:lstStyle/>
          <a:p>
            <a:pPr algn="ctr"/>
            <a:r>
              <a:rPr lang="en-GB" i="1" dirty="0">
                <a:solidFill>
                  <a:schemeClr val="bg2"/>
                </a:solidFill>
              </a:rPr>
              <a:t>sessions</a:t>
            </a:r>
          </a:p>
        </p:txBody>
      </p:sp>
      <p:sp>
        <p:nvSpPr>
          <p:cNvPr id="106" name="Rounded Rectangle 105">
            <a:extLst>
              <a:ext uri="{FF2B5EF4-FFF2-40B4-BE49-F238E27FC236}">
                <a16:creationId xmlns:a16="http://schemas.microsoft.com/office/drawing/2014/main" id="{4CB46406-A1DB-7A79-E7EA-FCFD1D4E624D}"/>
              </a:ext>
            </a:extLst>
          </p:cNvPr>
          <p:cNvSpPr/>
          <p:nvPr/>
        </p:nvSpPr>
        <p:spPr>
          <a:xfrm>
            <a:off x="5264786" y="1777579"/>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sp>
        <p:nvSpPr>
          <p:cNvPr id="107" name="Rounded Rectangle 106">
            <a:extLst>
              <a:ext uri="{FF2B5EF4-FFF2-40B4-BE49-F238E27FC236}">
                <a16:creationId xmlns:a16="http://schemas.microsoft.com/office/drawing/2014/main" id="{87F112F4-5ED7-1B3C-812F-77B5EF57566F}"/>
              </a:ext>
            </a:extLst>
          </p:cNvPr>
          <p:cNvSpPr/>
          <p:nvPr/>
        </p:nvSpPr>
        <p:spPr>
          <a:xfrm>
            <a:off x="6286070" y="4293763"/>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
        <p:nvSpPr>
          <p:cNvPr id="108" name="Rounded Rectangle 107">
            <a:extLst>
              <a:ext uri="{FF2B5EF4-FFF2-40B4-BE49-F238E27FC236}">
                <a16:creationId xmlns:a16="http://schemas.microsoft.com/office/drawing/2014/main" id="{39C4A009-C005-499B-A56F-73B1AB3E4DBB}"/>
              </a:ext>
            </a:extLst>
          </p:cNvPr>
          <p:cNvSpPr/>
          <p:nvPr/>
        </p:nvSpPr>
        <p:spPr>
          <a:xfrm>
            <a:off x="3741860" y="4617422"/>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3</a:t>
            </a:r>
          </a:p>
        </p:txBody>
      </p:sp>
      <p:sp>
        <p:nvSpPr>
          <p:cNvPr id="109" name="Rounded Rectangle 108">
            <a:extLst>
              <a:ext uri="{FF2B5EF4-FFF2-40B4-BE49-F238E27FC236}">
                <a16:creationId xmlns:a16="http://schemas.microsoft.com/office/drawing/2014/main" id="{44442D7E-EC83-24F0-39B6-51152B85B818}"/>
              </a:ext>
            </a:extLst>
          </p:cNvPr>
          <p:cNvSpPr/>
          <p:nvPr/>
        </p:nvSpPr>
        <p:spPr>
          <a:xfrm>
            <a:off x="9023348" y="1767630"/>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4</a:t>
            </a:r>
          </a:p>
        </p:txBody>
      </p:sp>
      <p:sp>
        <p:nvSpPr>
          <p:cNvPr id="110" name="Rounded Rectangle 109">
            <a:extLst>
              <a:ext uri="{FF2B5EF4-FFF2-40B4-BE49-F238E27FC236}">
                <a16:creationId xmlns:a16="http://schemas.microsoft.com/office/drawing/2014/main" id="{694F0BAB-22B9-601A-7E8E-350530DA1D88}"/>
              </a:ext>
            </a:extLst>
          </p:cNvPr>
          <p:cNvSpPr/>
          <p:nvPr/>
        </p:nvSpPr>
        <p:spPr>
          <a:xfrm>
            <a:off x="8006105" y="4293763"/>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5</a:t>
            </a:r>
          </a:p>
        </p:txBody>
      </p:sp>
      <p:sp>
        <p:nvSpPr>
          <p:cNvPr id="112" name="Rounded Rectangle 111">
            <a:extLst>
              <a:ext uri="{FF2B5EF4-FFF2-40B4-BE49-F238E27FC236}">
                <a16:creationId xmlns:a16="http://schemas.microsoft.com/office/drawing/2014/main" id="{7BFFFD05-77BA-F291-AAC9-AA562F1EDB8E}"/>
              </a:ext>
            </a:extLst>
          </p:cNvPr>
          <p:cNvSpPr/>
          <p:nvPr/>
        </p:nvSpPr>
        <p:spPr>
          <a:xfrm>
            <a:off x="10709951" y="4641171"/>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6</a:t>
            </a:r>
          </a:p>
        </p:txBody>
      </p:sp>
      <p:sp>
        <p:nvSpPr>
          <p:cNvPr id="38" name="Rectangle 37">
            <a:extLst>
              <a:ext uri="{FF2B5EF4-FFF2-40B4-BE49-F238E27FC236}">
                <a16:creationId xmlns:a16="http://schemas.microsoft.com/office/drawing/2014/main" id="{001B5810-BDE8-ADBA-E8A9-D8125DB8E5E9}"/>
              </a:ext>
            </a:extLst>
          </p:cNvPr>
          <p:cNvSpPr/>
          <p:nvPr/>
        </p:nvSpPr>
        <p:spPr>
          <a:xfrm>
            <a:off x="5760338" y="1557221"/>
            <a:ext cx="312240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grpSp>
        <p:nvGrpSpPr>
          <p:cNvPr id="3" name="Group 2">
            <a:extLst>
              <a:ext uri="{FF2B5EF4-FFF2-40B4-BE49-F238E27FC236}">
                <a16:creationId xmlns:a16="http://schemas.microsoft.com/office/drawing/2014/main" id="{EDAF6BA2-6B11-9CEB-F45E-248A48BFE648}"/>
              </a:ext>
            </a:extLst>
          </p:cNvPr>
          <p:cNvGrpSpPr>
            <a:grpSpLocks noChangeAspect="1"/>
          </p:cNvGrpSpPr>
          <p:nvPr/>
        </p:nvGrpSpPr>
        <p:grpSpPr>
          <a:xfrm>
            <a:off x="2046671" y="3750772"/>
            <a:ext cx="300706" cy="298187"/>
            <a:chOff x="-782952" y="5279717"/>
            <a:chExt cx="558720" cy="554040"/>
          </a:xfrm>
        </p:grpSpPr>
        <p:sp>
          <p:nvSpPr>
            <p:cNvPr id="4" name="Freeform: Shape 74">
              <a:extLst>
                <a:ext uri="{FF2B5EF4-FFF2-40B4-BE49-F238E27FC236}">
                  <a16:creationId xmlns:a16="http://schemas.microsoft.com/office/drawing/2014/main" id="{DDA29931-F26E-155F-6977-1DC89264F753}"/>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 name="Freeform: Shape 75">
              <a:extLst>
                <a:ext uri="{FF2B5EF4-FFF2-40B4-BE49-F238E27FC236}">
                  <a16:creationId xmlns:a16="http://schemas.microsoft.com/office/drawing/2014/main" id="{89429FD1-BEBE-6111-4DA4-2CDDCBA9CD38}"/>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 name="Freeform: Shape 76">
              <a:extLst>
                <a:ext uri="{FF2B5EF4-FFF2-40B4-BE49-F238E27FC236}">
                  <a16:creationId xmlns:a16="http://schemas.microsoft.com/office/drawing/2014/main" id="{B127313E-CF23-1846-09B8-D4448BA9789B}"/>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 name="Freeform: Shape 77">
              <a:extLst>
                <a:ext uri="{FF2B5EF4-FFF2-40B4-BE49-F238E27FC236}">
                  <a16:creationId xmlns:a16="http://schemas.microsoft.com/office/drawing/2014/main" id="{97075DA9-B426-707F-9D7E-7CC3DEB2499E}"/>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9" name="Freeform: Shape 78">
              <a:extLst>
                <a:ext uri="{FF2B5EF4-FFF2-40B4-BE49-F238E27FC236}">
                  <a16:creationId xmlns:a16="http://schemas.microsoft.com/office/drawing/2014/main" id="{A245B28D-A134-7A85-6D9D-DBA47EB04251}"/>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2" name="Freeform: Shape 79">
              <a:extLst>
                <a:ext uri="{FF2B5EF4-FFF2-40B4-BE49-F238E27FC236}">
                  <a16:creationId xmlns:a16="http://schemas.microsoft.com/office/drawing/2014/main" id="{6A69CF93-88C1-26A5-E617-628455ED7307}"/>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80">
              <a:extLst>
                <a:ext uri="{FF2B5EF4-FFF2-40B4-BE49-F238E27FC236}">
                  <a16:creationId xmlns:a16="http://schemas.microsoft.com/office/drawing/2014/main" id="{1C6233AA-BB07-C2C4-6913-B49577FB8129}"/>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81">
              <a:extLst>
                <a:ext uri="{FF2B5EF4-FFF2-40B4-BE49-F238E27FC236}">
                  <a16:creationId xmlns:a16="http://schemas.microsoft.com/office/drawing/2014/main" id="{1BD9720A-47E3-1C6A-70FD-8E6B4F26A7CA}"/>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82">
              <a:extLst>
                <a:ext uri="{FF2B5EF4-FFF2-40B4-BE49-F238E27FC236}">
                  <a16:creationId xmlns:a16="http://schemas.microsoft.com/office/drawing/2014/main" id="{EA86F381-8C4E-5E5F-7822-CA285F7AF6A1}"/>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83">
              <a:extLst>
                <a:ext uri="{FF2B5EF4-FFF2-40B4-BE49-F238E27FC236}">
                  <a16:creationId xmlns:a16="http://schemas.microsoft.com/office/drawing/2014/main" id="{F243B104-9ADB-F7B9-90D3-36315A87B33C}"/>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84">
              <a:extLst>
                <a:ext uri="{FF2B5EF4-FFF2-40B4-BE49-F238E27FC236}">
                  <a16:creationId xmlns:a16="http://schemas.microsoft.com/office/drawing/2014/main" id="{A34FE264-A447-A87B-1F7F-35DBC790BC53}"/>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5">
              <a:extLst>
                <a:ext uri="{FF2B5EF4-FFF2-40B4-BE49-F238E27FC236}">
                  <a16:creationId xmlns:a16="http://schemas.microsoft.com/office/drawing/2014/main" id="{F0C844A1-F5F9-7B23-2A0E-4CA8C72FDA8E}"/>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6">
              <a:extLst>
                <a:ext uri="{FF2B5EF4-FFF2-40B4-BE49-F238E27FC236}">
                  <a16:creationId xmlns:a16="http://schemas.microsoft.com/office/drawing/2014/main" id="{2055D528-90F0-231E-BA1E-49F257888B06}"/>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7">
              <a:extLst>
                <a:ext uri="{FF2B5EF4-FFF2-40B4-BE49-F238E27FC236}">
                  <a16:creationId xmlns:a16="http://schemas.microsoft.com/office/drawing/2014/main" id="{FF235C62-5BCC-9368-241D-6341683CF1F1}"/>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8">
              <a:extLst>
                <a:ext uri="{FF2B5EF4-FFF2-40B4-BE49-F238E27FC236}">
                  <a16:creationId xmlns:a16="http://schemas.microsoft.com/office/drawing/2014/main" id="{45614B32-678B-A2C7-0BE1-D4799847BD53}"/>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9">
              <a:extLst>
                <a:ext uri="{FF2B5EF4-FFF2-40B4-BE49-F238E27FC236}">
                  <a16:creationId xmlns:a16="http://schemas.microsoft.com/office/drawing/2014/main" id="{7E44025F-C1C0-21E4-A6F2-66486391C19B}"/>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90">
              <a:extLst>
                <a:ext uri="{FF2B5EF4-FFF2-40B4-BE49-F238E27FC236}">
                  <a16:creationId xmlns:a16="http://schemas.microsoft.com/office/drawing/2014/main" id="{96D19A7A-0470-82C1-5D43-B1718CADFDF5}"/>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91">
              <a:extLst>
                <a:ext uri="{FF2B5EF4-FFF2-40B4-BE49-F238E27FC236}">
                  <a16:creationId xmlns:a16="http://schemas.microsoft.com/office/drawing/2014/main" id="{4661B018-C157-1D67-9A03-E55240E78392}"/>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92">
              <a:extLst>
                <a:ext uri="{FF2B5EF4-FFF2-40B4-BE49-F238E27FC236}">
                  <a16:creationId xmlns:a16="http://schemas.microsoft.com/office/drawing/2014/main" id="{01EAEC84-8AE7-C6E2-0D02-29B04CF46138}"/>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93">
              <a:extLst>
                <a:ext uri="{FF2B5EF4-FFF2-40B4-BE49-F238E27FC236}">
                  <a16:creationId xmlns:a16="http://schemas.microsoft.com/office/drawing/2014/main" id="{BAB10F34-6934-E5A3-3FD1-C9D64107C656}"/>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27" name="Group 26">
            <a:extLst>
              <a:ext uri="{FF2B5EF4-FFF2-40B4-BE49-F238E27FC236}">
                <a16:creationId xmlns:a16="http://schemas.microsoft.com/office/drawing/2014/main" id="{14D0206C-CA0B-8377-1D6C-1AA7B87BF3EE}"/>
              </a:ext>
            </a:extLst>
          </p:cNvPr>
          <p:cNvGrpSpPr>
            <a:grpSpLocks noChangeAspect="1"/>
          </p:cNvGrpSpPr>
          <p:nvPr/>
        </p:nvGrpSpPr>
        <p:grpSpPr>
          <a:xfrm>
            <a:off x="1626546" y="399914"/>
            <a:ext cx="369074" cy="237600"/>
            <a:chOff x="4348497" y="3025153"/>
            <a:chExt cx="661036" cy="425559"/>
          </a:xfrm>
        </p:grpSpPr>
        <p:sp>
          <p:nvSpPr>
            <p:cNvPr id="28" name="Freeform: Shape 34">
              <a:extLst>
                <a:ext uri="{FF2B5EF4-FFF2-40B4-BE49-F238E27FC236}">
                  <a16:creationId xmlns:a16="http://schemas.microsoft.com/office/drawing/2014/main" id="{D60068AE-3CFA-FC95-092F-5404E9E2280D}"/>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29" name="Freeform: Shape 35">
              <a:extLst>
                <a:ext uri="{FF2B5EF4-FFF2-40B4-BE49-F238E27FC236}">
                  <a16:creationId xmlns:a16="http://schemas.microsoft.com/office/drawing/2014/main" id="{BE6F289B-8470-0DCB-865E-40D0D9631C67}"/>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1" name="Freeform: Shape 36">
              <a:extLst>
                <a:ext uri="{FF2B5EF4-FFF2-40B4-BE49-F238E27FC236}">
                  <a16:creationId xmlns:a16="http://schemas.microsoft.com/office/drawing/2014/main" id="{26DDA552-39A8-98EA-3CD0-BB1E14E72DED}"/>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2" name="Freeform: Shape 37">
              <a:extLst>
                <a:ext uri="{FF2B5EF4-FFF2-40B4-BE49-F238E27FC236}">
                  <a16:creationId xmlns:a16="http://schemas.microsoft.com/office/drawing/2014/main" id="{E914A68F-4FC4-A6B0-7F74-BFAF1782D828}"/>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3" name="Freeform: Shape 38">
              <a:extLst>
                <a:ext uri="{FF2B5EF4-FFF2-40B4-BE49-F238E27FC236}">
                  <a16:creationId xmlns:a16="http://schemas.microsoft.com/office/drawing/2014/main" id="{C9E7E32C-8A98-2663-813C-7D91387800E2}"/>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39">
              <a:extLst>
                <a:ext uri="{FF2B5EF4-FFF2-40B4-BE49-F238E27FC236}">
                  <a16:creationId xmlns:a16="http://schemas.microsoft.com/office/drawing/2014/main" id="{95E0A612-18A6-D1E8-D54F-9D57C0D16F52}"/>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0">
              <a:extLst>
                <a:ext uri="{FF2B5EF4-FFF2-40B4-BE49-F238E27FC236}">
                  <a16:creationId xmlns:a16="http://schemas.microsoft.com/office/drawing/2014/main" id="{A56AA54F-0A7F-F6EE-8C07-48506C0BAC98}"/>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1">
              <a:extLst>
                <a:ext uri="{FF2B5EF4-FFF2-40B4-BE49-F238E27FC236}">
                  <a16:creationId xmlns:a16="http://schemas.microsoft.com/office/drawing/2014/main" id="{2633B153-CEE3-B818-351E-1BF5E5832AA1}"/>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2">
              <a:extLst>
                <a:ext uri="{FF2B5EF4-FFF2-40B4-BE49-F238E27FC236}">
                  <a16:creationId xmlns:a16="http://schemas.microsoft.com/office/drawing/2014/main" id="{32D48E59-A040-FFE5-D858-956F2AC6105B}"/>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3">
              <a:extLst>
                <a:ext uri="{FF2B5EF4-FFF2-40B4-BE49-F238E27FC236}">
                  <a16:creationId xmlns:a16="http://schemas.microsoft.com/office/drawing/2014/main" id="{A11F9536-D345-2030-FA7E-CE3FF73B4EFB}"/>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4">
              <a:extLst>
                <a:ext uri="{FF2B5EF4-FFF2-40B4-BE49-F238E27FC236}">
                  <a16:creationId xmlns:a16="http://schemas.microsoft.com/office/drawing/2014/main" id="{DB1D8EED-82EE-A16B-2BB1-81E1AE622C1E}"/>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5">
              <a:extLst>
                <a:ext uri="{FF2B5EF4-FFF2-40B4-BE49-F238E27FC236}">
                  <a16:creationId xmlns:a16="http://schemas.microsoft.com/office/drawing/2014/main" id="{B6E30C6C-4A7C-8FDE-18B8-D44A38B10C88}"/>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6">
              <a:extLst>
                <a:ext uri="{FF2B5EF4-FFF2-40B4-BE49-F238E27FC236}">
                  <a16:creationId xmlns:a16="http://schemas.microsoft.com/office/drawing/2014/main" id="{752F729E-693C-D9B7-3838-69C2DB796F7B}"/>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47">
              <a:extLst>
                <a:ext uri="{FF2B5EF4-FFF2-40B4-BE49-F238E27FC236}">
                  <a16:creationId xmlns:a16="http://schemas.microsoft.com/office/drawing/2014/main" id="{3854CF24-21B7-49C7-B52B-50E2BD2BCF86}"/>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48">
              <a:extLst>
                <a:ext uri="{FF2B5EF4-FFF2-40B4-BE49-F238E27FC236}">
                  <a16:creationId xmlns:a16="http://schemas.microsoft.com/office/drawing/2014/main" id="{7B543E41-1331-7448-A0D1-8B65DDEF3DF5}"/>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2" name="Freeform: Shape 49">
              <a:extLst>
                <a:ext uri="{FF2B5EF4-FFF2-40B4-BE49-F238E27FC236}">
                  <a16:creationId xmlns:a16="http://schemas.microsoft.com/office/drawing/2014/main" id="{623C80C6-D641-9797-C597-E425E6BF4648}"/>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3" name="Freeform: Shape 50">
              <a:extLst>
                <a:ext uri="{FF2B5EF4-FFF2-40B4-BE49-F238E27FC236}">
                  <a16:creationId xmlns:a16="http://schemas.microsoft.com/office/drawing/2014/main" id="{CA46F065-5AD9-19A2-2458-36EC32C66EA7}"/>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4" name="Freeform: Shape 51">
              <a:extLst>
                <a:ext uri="{FF2B5EF4-FFF2-40B4-BE49-F238E27FC236}">
                  <a16:creationId xmlns:a16="http://schemas.microsoft.com/office/drawing/2014/main" id="{254980A9-8FCA-7D46-8F50-57B53367B3CA}"/>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5" name="Freeform: Shape 52">
              <a:extLst>
                <a:ext uri="{FF2B5EF4-FFF2-40B4-BE49-F238E27FC236}">
                  <a16:creationId xmlns:a16="http://schemas.microsoft.com/office/drawing/2014/main" id="{4A414172-FB39-A094-DDFB-D5E86289D135}"/>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6" name="Picture 59">
            <a:extLst>
              <a:ext uri="{FF2B5EF4-FFF2-40B4-BE49-F238E27FC236}">
                <a16:creationId xmlns:a16="http://schemas.microsoft.com/office/drawing/2014/main" id="{4DCAC3DF-5B12-C254-1305-354A36257667}"/>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800322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a:t>
            </a:r>
          </a:p>
          <a:p>
            <a:pPr marL="225425" indent="0">
              <a:lnSpc>
                <a:spcPct val="100000"/>
              </a:lnSpc>
              <a:spcAft>
                <a:spcPts val="900"/>
              </a:spcAft>
              <a:buNone/>
            </a:pPr>
            <a:r>
              <a:rPr lang="en-US" sz="2400" b="1" dirty="0">
                <a:solidFill>
                  <a:schemeClr val="accent3"/>
                </a:solidFill>
              </a:rPr>
              <a:t>Cognifying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p>
          <a:p>
            <a:pPr marL="225425" indent="0">
              <a:lnSpc>
                <a:spcPct val="100000"/>
              </a:lnSpc>
              <a:spcAft>
                <a:spcPts val="900"/>
              </a:spcAft>
              <a:buNone/>
            </a:pPr>
            <a:r>
              <a:rPr lang="en-US" sz="2400" dirty="0">
                <a:solidFill>
                  <a:schemeClr val="bg1">
                    <a:lumMod val="50000"/>
                    <a:lumOff val="50000"/>
                  </a:schemeClr>
                </a:solidFill>
              </a:rPr>
              <a:t> • Accessing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Cognifying</a:t>
            </a:r>
          </a:p>
        </p:txBody>
      </p:sp>
      <p:grpSp>
        <p:nvGrpSpPr>
          <p:cNvPr id="3" name="Group 2">
            <a:extLst>
              <a:ext uri="{FF2B5EF4-FFF2-40B4-BE49-F238E27FC236}">
                <a16:creationId xmlns:a16="http://schemas.microsoft.com/office/drawing/2014/main" id="{0C4AF9F3-B943-FCBF-AC1C-9A60D566BCF6}"/>
              </a:ext>
            </a:extLst>
          </p:cNvPr>
          <p:cNvGrpSpPr/>
          <p:nvPr/>
        </p:nvGrpSpPr>
        <p:grpSpPr>
          <a:xfrm>
            <a:off x="4886145" y="1322478"/>
            <a:ext cx="1356748" cy="745447"/>
            <a:chOff x="6798567" y="646875"/>
            <a:chExt cx="1356748" cy="745447"/>
          </a:xfrm>
        </p:grpSpPr>
        <p:sp>
          <p:nvSpPr>
            <p:cNvPr id="7" name="TextBox 6">
              <a:extLst>
                <a:ext uri="{FF2B5EF4-FFF2-40B4-BE49-F238E27FC236}">
                  <a16:creationId xmlns:a16="http://schemas.microsoft.com/office/drawing/2014/main" id="{78DB8BF9-DD8B-8FFE-DD6C-6A78E8E91904}"/>
                </a:ext>
              </a:extLst>
            </p:cNvPr>
            <p:cNvSpPr txBox="1"/>
            <p:nvPr/>
          </p:nvSpPr>
          <p:spPr>
            <a:xfrm>
              <a:off x="6798567" y="1022990"/>
              <a:ext cx="1356748" cy="369332"/>
            </a:xfrm>
            <a:prstGeom prst="rect">
              <a:avLst/>
            </a:prstGeom>
            <a:noFill/>
          </p:spPr>
          <p:txBody>
            <a:bodyPr wrap="square">
              <a:spAutoFit/>
            </a:bodyPr>
            <a:lstStyle/>
            <a:p>
              <a:r>
                <a:rPr lang="en-GB" dirty="0"/>
                <a:t>🔆 NFC QR</a:t>
              </a:r>
            </a:p>
          </p:txBody>
        </p:sp>
        <p:sp>
          <p:nvSpPr>
            <p:cNvPr id="11" name="Rectangle 10">
              <a:extLst>
                <a:ext uri="{FF2B5EF4-FFF2-40B4-BE49-F238E27FC236}">
                  <a16:creationId xmlns:a16="http://schemas.microsoft.com/office/drawing/2014/main" id="{848D61F9-D890-F659-548D-3613FAA8E359}"/>
                </a:ext>
              </a:extLst>
            </p:cNvPr>
            <p:cNvSpPr/>
            <p:nvPr/>
          </p:nvSpPr>
          <p:spPr>
            <a:xfrm>
              <a:off x="6799807" y="646875"/>
              <a:ext cx="1275414" cy="74544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a:t>
              </a:r>
              <a:r>
                <a:rPr lang="en-US" sz="2000" i="1" dirty="0">
                  <a:solidFill>
                    <a:schemeClr val="bg2">
                      <a:lumMod val="40000"/>
                      <a:lumOff val="60000"/>
                    </a:schemeClr>
                  </a:solidFill>
                  <a:effectLst>
                    <a:glow>
                      <a:schemeClr val="bg1"/>
                    </a:glow>
                  </a:effectLst>
                </a:rPr>
                <a:t>Place</a:t>
              </a:r>
            </a:p>
          </p:txBody>
        </p:sp>
      </p:grpSp>
      <p:grpSp>
        <p:nvGrpSpPr>
          <p:cNvPr id="13" name="Group 12">
            <a:extLst>
              <a:ext uri="{FF2B5EF4-FFF2-40B4-BE49-F238E27FC236}">
                <a16:creationId xmlns:a16="http://schemas.microsoft.com/office/drawing/2014/main" id="{F93040E9-93C5-BDF5-A951-4756809764B8}"/>
              </a:ext>
            </a:extLst>
          </p:cNvPr>
          <p:cNvGrpSpPr/>
          <p:nvPr/>
        </p:nvGrpSpPr>
        <p:grpSpPr>
          <a:xfrm>
            <a:off x="6727071" y="1322478"/>
            <a:ext cx="1356748" cy="745447"/>
            <a:chOff x="6798567" y="646875"/>
            <a:chExt cx="1356748" cy="745447"/>
          </a:xfrm>
        </p:grpSpPr>
        <p:sp>
          <p:nvSpPr>
            <p:cNvPr id="14" name="TextBox 13">
              <a:extLst>
                <a:ext uri="{FF2B5EF4-FFF2-40B4-BE49-F238E27FC236}">
                  <a16:creationId xmlns:a16="http://schemas.microsoft.com/office/drawing/2014/main" id="{5777F5B3-A05E-D7FD-5224-E5A4505F1269}"/>
                </a:ext>
              </a:extLst>
            </p:cNvPr>
            <p:cNvSpPr txBox="1"/>
            <p:nvPr/>
          </p:nvSpPr>
          <p:spPr>
            <a:xfrm>
              <a:off x="6798567" y="1022990"/>
              <a:ext cx="1356748" cy="369332"/>
            </a:xfrm>
            <a:prstGeom prst="rect">
              <a:avLst/>
            </a:prstGeom>
            <a:noFill/>
          </p:spPr>
          <p:txBody>
            <a:bodyPr wrap="square">
              <a:spAutoFit/>
            </a:bodyPr>
            <a:lstStyle/>
            <a:p>
              <a:r>
                <a:rPr lang="en-GB" dirty="0"/>
                <a:t>🔆 NFC QR</a:t>
              </a:r>
            </a:p>
          </p:txBody>
        </p:sp>
        <p:sp>
          <p:nvSpPr>
            <p:cNvPr id="15" name="Rectangle 14">
              <a:extLst>
                <a:ext uri="{FF2B5EF4-FFF2-40B4-BE49-F238E27FC236}">
                  <a16:creationId xmlns:a16="http://schemas.microsoft.com/office/drawing/2014/main" id="{346AF1D6-4086-BC22-44C5-5AA8E8AA64B2}"/>
                </a:ext>
              </a:extLst>
            </p:cNvPr>
            <p:cNvSpPr/>
            <p:nvPr/>
          </p:nvSpPr>
          <p:spPr>
            <a:xfrm>
              <a:off x="6799807" y="646875"/>
              <a:ext cx="1275414" cy="74544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a:t>
              </a:r>
              <a:r>
                <a:rPr lang="en-US" sz="2000" i="1" dirty="0">
                  <a:solidFill>
                    <a:schemeClr val="bg2">
                      <a:lumMod val="40000"/>
                      <a:lumOff val="60000"/>
                    </a:schemeClr>
                  </a:solidFill>
                  <a:effectLst>
                    <a:glow>
                      <a:schemeClr val="bg1"/>
                    </a:glow>
                  </a:effectLst>
                </a:rPr>
                <a:t> Thing</a:t>
              </a:r>
            </a:p>
          </p:txBody>
        </p:sp>
      </p:grpSp>
      <p:grpSp>
        <p:nvGrpSpPr>
          <p:cNvPr id="16" name="Group 15">
            <a:extLst>
              <a:ext uri="{FF2B5EF4-FFF2-40B4-BE49-F238E27FC236}">
                <a16:creationId xmlns:a16="http://schemas.microsoft.com/office/drawing/2014/main" id="{612FAF04-8B37-9636-CBAD-7986E0AF7CF7}"/>
              </a:ext>
            </a:extLst>
          </p:cNvPr>
          <p:cNvGrpSpPr/>
          <p:nvPr/>
        </p:nvGrpSpPr>
        <p:grpSpPr>
          <a:xfrm>
            <a:off x="8413621" y="1322477"/>
            <a:ext cx="1624132" cy="745447"/>
            <a:chOff x="6798567" y="646875"/>
            <a:chExt cx="1624132" cy="745447"/>
          </a:xfrm>
        </p:grpSpPr>
        <p:sp>
          <p:nvSpPr>
            <p:cNvPr id="17" name="TextBox 16">
              <a:extLst>
                <a:ext uri="{FF2B5EF4-FFF2-40B4-BE49-F238E27FC236}">
                  <a16:creationId xmlns:a16="http://schemas.microsoft.com/office/drawing/2014/main" id="{0BB00690-D955-012E-28A8-3C2BCF3ED2C9}"/>
                </a:ext>
              </a:extLst>
            </p:cNvPr>
            <p:cNvSpPr txBox="1"/>
            <p:nvPr/>
          </p:nvSpPr>
          <p:spPr>
            <a:xfrm>
              <a:off x="6798567" y="1022990"/>
              <a:ext cx="1356748" cy="369332"/>
            </a:xfrm>
            <a:prstGeom prst="rect">
              <a:avLst/>
            </a:prstGeom>
            <a:noFill/>
          </p:spPr>
          <p:txBody>
            <a:bodyPr wrap="square">
              <a:spAutoFit/>
            </a:bodyPr>
            <a:lstStyle/>
            <a:p>
              <a:r>
                <a:rPr lang="en-GB" dirty="0"/>
                <a:t>✨ QR</a:t>
              </a:r>
            </a:p>
          </p:txBody>
        </p:sp>
        <p:sp>
          <p:nvSpPr>
            <p:cNvPr id="25" name="Rectangle 24">
              <a:extLst>
                <a:ext uri="{FF2B5EF4-FFF2-40B4-BE49-F238E27FC236}">
                  <a16:creationId xmlns:a16="http://schemas.microsoft.com/office/drawing/2014/main" id="{A7860175-95CB-27B7-26FB-08F7BF52ECC4}"/>
                </a:ext>
              </a:extLst>
            </p:cNvPr>
            <p:cNvSpPr/>
            <p:nvPr/>
          </p:nvSpPr>
          <p:spPr>
            <a:xfrm>
              <a:off x="6799806" y="646875"/>
              <a:ext cx="1622893" cy="74544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Web page</a:t>
              </a:r>
            </a:p>
          </p:txBody>
        </p:sp>
      </p:grpSp>
      <p:grpSp>
        <p:nvGrpSpPr>
          <p:cNvPr id="27" name="Group 26">
            <a:extLst>
              <a:ext uri="{FF2B5EF4-FFF2-40B4-BE49-F238E27FC236}">
                <a16:creationId xmlns:a16="http://schemas.microsoft.com/office/drawing/2014/main" id="{58650334-C732-98CF-8104-DDC8AF72474E}"/>
              </a:ext>
            </a:extLst>
          </p:cNvPr>
          <p:cNvGrpSpPr/>
          <p:nvPr/>
        </p:nvGrpSpPr>
        <p:grpSpPr>
          <a:xfrm>
            <a:off x="6116977" y="3077876"/>
            <a:ext cx="2505685" cy="1490223"/>
            <a:chOff x="6096000" y="4418672"/>
            <a:chExt cx="2505685" cy="1490223"/>
          </a:xfrm>
        </p:grpSpPr>
        <p:sp>
          <p:nvSpPr>
            <p:cNvPr id="28" name="Rectangle 27">
              <a:extLst>
                <a:ext uri="{FF2B5EF4-FFF2-40B4-BE49-F238E27FC236}">
                  <a16:creationId xmlns:a16="http://schemas.microsoft.com/office/drawing/2014/main" id="{55FADA3F-64B8-48BF-48A9-660F7B700C2D}"/>
                </a:ext>
              </a:extLst>
            </p:cNvPr>
            <p:cNvSpPr/>
            <p:nvPr/>
          </p:nvSpPr>
          <p:spPr>
            <a:xfrm>
              <a:off x="6096000" y="4418672"/>
              <a:ext cx="2505685" cy="1490223"/>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endParaRPr lang="en-GB" sz="2000" dirty="0">
                <a:solidFill>
                  <a:schemeClr val="bg2">
                    <a:lumMod val="40000"/>
                    <a:lumOff val="60000"/>
                  </a:schemeClr>
                </a:solidFill>
                <a:effectLst>
                  <a:glow>
                    <a:schemeClr val="bg1"/>
                  </a:glow>
                </a:effectLst>
              </a:endParaRPr>
            </a:p>
          </p:txBody>
        </p:sp>
        <p:sp>
          <p:nvSpPr>
            <p:cNvPr id="29" name="Rectangle 28">
              <a:extLst>
                <a:ext uri="{FF2B5EF4-FFF2-40B4-BE49-F238E27FC236}">
                  <a16:creationId xmlns:a16="http://schemas.microsoft.com/office/drawing/2014/main" id="{764FC9EC-29E4-3074-C1D8-01341A573068}"/>
                </a:ext>
              </a:extLst>
            </p:cNvPr>
            <p:cNvSpPr/>
            <p:nvPr/>
          </p:nvSpPr>
          <p:spPr>
            <a:xfrm>
              <a:off x="6214847" y="4553221"/>
              <a:ext cx="22807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sp>
          <p:nvSpPr>
            <p:cNvPr id="30" name="Rectangle 29">
              <a:extLst>
                <a:ext uri="{FF2B5EF4-FFF2-40B4-BE49-F238E27FC236}">
                  <a16:creationId xmlns:a16="http://schemas.microsoft.com/office/drawing/2014/main" id="{68E03325-8844-C84A-ABC5-49C18B508B3C}"/>
                </a:ext>
              </a:extLst>
            </p:cNvPr>
            <p:cNvSpPr/>
            <p:nvPr/>
          </p:nvSpPr>
          <p:spPr>
            <a:xfrm>
              <a:off x="7930386" y="5223362"/>
              <a:ext cx="562144"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endParaRPr lang="en-GB" sz="2400" dirty="0">
                <a:solidFill>
                  <a:sysClr val="windowText" lastClr="000000"/>
                </a:solidFill>
                <a:latin typeface="+mj-lt"/>
                <a:cs typeface="Arial" panose="020B0604020202020204" pitchFamily="34" charset="0"/>
              </a:endParaRPr>
            </a:p>
          </p:txBody>
        </p:sp>
        <p:sp>
          <p:nvSpPr>
            <p:cNvPr id="31" name="Rectangle 30">
              <a:extLst>
                <a:ext uri="{FF2B5EF4-FFF2-40B4-BE49-F238E27FC236}">
                  <a16:creationId xmlns:a16="http://schemas.microsoft.com/office/drawing/2014/main" id="{DC2B2191-CE50-C4D8-7771-BCFA560CB4BC}"/>
                </a:ext>
              </a:extLst>
            </p:cNvPr>
            <p:cNvSpPr/>
            <p:nvPr/>
          </p:nvSpPr>
          <p:spPr>
            <a:xfrm>
              <a:off x="6214847" y="5223362"/>
              <a:ext cx="1591290"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Broker</a:t>
              </a:r>
            </a:p>
          </p:txBody>
        </p:sp>
      </p:grpSp>
      <p:grpSp>
        <p:nvGrpSpPr>
          <p:cNvPr id="33" name="Group 32">
            <a:extLst>
              <a:ext uri="{FF2B5EF4-FFF2-40B4-BE49-F238E27FC236}">
                <a16:creationId xmlns:a16="http://schemas.microsoft.com/office/drawing/2014/main" id="{95E11264-986F-5A8F-2745-8A85E533F28F}"/>
              </a:ext>
            </a:extLst>
          </p:cNvPr>
          <p:cNvGrpSpPr/>
          <p:nvPr/>
        </p:nvGrpSpPr>
        <p:grpSpPr>
          <a:xfrm>
            <a:off x="6585418" y="5201311"/>
            <a:ext cx="1561199" cy="1014729"/>
            <a:chOff x="7494698" y="1006813"/>
            <a:chExt cx="741524" cy="1014729"/>
          </a:xfrm>
        </p:grpSpPr>
        <p:sp>
          <p:nvSpPr>
            <p:cNvPr id="34" name="Rectangle 33">
              <a:extLst>
                <a:ext uri="{FF2B5EF4-FFF2-40B4-BE49-F238E27FC236}">
                  <a16:creationId xmlns:a16="http://schemas.microsoft.com/office/drawing/2014/main" id="{F6432511-7D10-9249-DE51-2299703DE1CB}"/>
                </a:ext>
              </a:extLst>
            </p:cNvPr>
            <p:cNvSpPr/>
            <p:nvPr/>
          </p:nvSpPr>
          <p:spPr>
            <a:xfrm>
              <a:off x="7531813" y="1366273"/>
              <a:ext cx="666779"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Host</a:t>
              </a:r>
            </a:p>
          </p:txBody>
        </p:sp>
        <p:sp>
          <p:nvSpPr>
            <p:cNvPr id="35" name="Rectangle 34">
              <a:extLst>
                <a:ext uri="{FF2B5EF4-FFF2-40B4-BE49-F238E27FC236}">
                  <a16:creationId xmlns:a16="http://schemas.microsoft.com/office/drawing/2014/main" id="{8E0EDCE0-92E1-C73E-AFB4-FA19A0DC8EB8}"/>
                </a:ext>
              </a:extLst>
            </p:cNvPr>
            <p:cNvSpPr/>
            <p:nvPr/>
          </p:nvSpPr>
          <p:spPr>
            <a:xfrm>
              <a:off x="7494698" y="1006813"/>
              <a:ext cx="741524"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cxnSp>
        <p:nvCxnSpPr>
          <p:cNvPr id="36" name="Straight Arrow Connector 12">
            <a:extLst>
              <a:ext uri="{FF2B5EF4-FFF2-40B4-BE49-F238E27FC236}">
                <a16:creationId xmlns:a16="http://schemas.microsoft.com/office/drawing/2014/main" id="{A02D0D7D-3146-4EC6-6607-5997E87BE6CD}"/>
              </a:ext>
            </a:extLst>
          </p:cNvPr>
          <p:cNvCxnSpPr>
            <a:cxnSpLocks/>
            <a:stCxn id="11" idx="2"/>
            <a:endCxn id="29" idx="1"/>
          </p:cNvCxnSpPr>
          <p:nvPr/>
        </p:nvCxnSpPr>
        <p:spPr>
          <a:xfrm rot="16200000" flipH="1">
            <a:off x="5167662" y="2425355"/>
            <a:ext cx="1425592" cy="710732"/>
          </a:xfrm>
          <a:prstGeom prst="bentConnector2">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12">
            <a:extLst>
              <a:ext uri="{FF2B5EF4-FFF2-40B4-BE49-F238E27FC236}">
                <a16:creationId xmlns:a16="http://schemas.microsoft.com/office/drawing/2014/main" id="{3C072E74-4767-9BBB-1933-8F03DB86C668}"/>
              </a:ext>
            </a:extLst>
          </p:cNvPr>
          <p:cNvCxnSpPr>
            <a:cxnSpLocks/>
            <a:stCxn id="25" idx="2"/>
            <a:endCxn id="29" idx="3"/>
          </p:cNvCxnSpPr>
          <p:nvPr/>
        </p:nvCxnSpPr>
        <p:spPr>
          <a:xfrm rot="5400000">
            <a:off x="8158668" y="2425877"/>
            <a:ext cx="1425593" cy="709687"/>
          </a:xfrm>
          <a:prstGeom prst="bentConnector2">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12">
            <a:extLst>
              <a:ext uri="{FF2B5EF4-FFF2-40B4-BE49-F238E27FC236}">
                <a16:creationId xmlns:a16="http://schemas.microsoft.com/office/drawing/2014/main" id="{15A5A418-5E93-A8F2-BC5C-3EC750125054}"/>
              </a:ext>
            </a:extLst>
          </p:cNvPr>
          <p:cNvCxnSpPr>
            <a:cxnSpLocks/>
            <a:stCxn id="15" idx="2"/>
            <a:endCxn id="28" idx="0"/>
          </p:cNvCxnSpPr>
          <p:nvPr/>
        </p:nvCxnSpPr>
        <p:spPr>
          <a:xfrm>
            <a:off x="7366018" y="2067925"/>
            <a:ext cx="3802" cy="1009951"/>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25">
            <a:extLst>
              <a:ext uri="{FF2B5EF4-FFF2-40B4-BE49-F238E27FC236}">
                <a16:creationId xmlns:a16="http://schemas.microsoft.com/office/drawing/2014/main" id="{D649AED4-671D-29FC-CE49-A10A3DC4D017}"/>
              </a:ext>
            </a:extLst>
          </p:cNvPr>
          <p:cNvCxnSpPr>
            <a:cxnSpLocks/>
            <a:stCxn id="30" idx="3"/>
            <a:endCxn id="48" idx="0"/>
          </p:cNvCxnSpPr>
          <p:nvPr/>
        </p:nvCxnSpPr>
        <p:spPr>
          <a:xfrm>
            <a:off x="8513507" y="4163658"/>
            <a:ext cx="709835" cy="607134"/>
          </a:xfrm>
          <a:prstGeom prst="bentConnector2">
            <a:avLst/>
          </a:prstGeom>
          <a:ln>
            <a:headEnd type="triangle" w="lg" len="lg"/>
            <a:tailEnd type="none" w="lg" len="lg"/>
          </a:ln>
        </p:spPr>
        <p:style>
          <a:lnRef idx="3">
            <a:schemeClr val="accent3"/>
          </a:lnRef>
          <a:fillRef idx="0">
            <a:schemeClr val="accent3"/>
          </a:fillRef>
          <a:effectRef idx="2">
            <a:schemeClr val="accent3"/>
          </a:effectRef>
          <a:fontRef idx="minor">
            <a:schemeClr val="tx1"/>
          </a:fontRef>
        </p:style>
      </p:cxnSp>
      <p:sp>
        <p:nvSpPr>
          <p:cNvPr id="48" name="TextBox 47">
            <a:extLst>
              <a:ext uri="{FF2B5EF4-FFF2-40B4-BE49-F238E27FC236}">
                <a16:creationId xmlns:a16="http://schemas.microsoft.com/office/drawing/2014/main" id="{5C03287C-8F13-725B-2314-696A5B4462E6}"/>
              </a:ext>
            </a:extLst>
          </p:cNvPr>
          <p:cNvSpPr txBox="1"/>
          <p:nvPr/>
        </p:nvSpPr>
        <p:spPr>
          <a:xfrm>
            <a:off x="8616726" y="4770792"/>
            <a:ext cx="1213231" cy="400110"/>
          </a:xfrm>
          <a:prstGeom prst="rect">
            <a:avLst/>
          </a:prstGeom>
          <a:noFill/>
        </p:spPr>
        <p:txBody>
          <a:bodyPr wrap="square" anchor="ctr">
            <a:spAutoFit/>
          </a:bodyPr>
          <a:lstStyle/>
          <a:p>
            <a:pPr algn="ctr"/>
            <a:r>
              <a:rPr lang="en-GB" sz="2800" baseline="-17000" dirty="0">
                <a:solidFill>
                  <a:schemeClr val="bg2">
                    <a:lumMod val="40000"/>
                    <a:lumOff val="60000"/>
                  </a:schemeClr>
                </a:solidFill>
                <a:effectLst>
                  <a:glow>
                    <a:schemeClr val="bg1"/>
                  </a:glow>
                </a:effectLst>
              </a:rPr>
              <a:t>😃</a:t>
            </a:r>
            <a:r>
              <a:rPr lang="en-GB" sz="1800" dirty="0"/>
              <a:t> </a:t>
            </a:r>
            <a:r>
              <a:rPr lang="en-GB" sz="2000" i="1" dirty="0">
                <a:solidFill>
                  <a:schemeClr val="bg2">
                    <a:lumMod val="40000"/>
                    <a:lumOff val="60000"/>
                  </a:schemeClr>
                </a:solidFill>
                <a:effectLst>
                  <a:glow>
                    <a:schemeClr val="bg1"/>
                  </a:glow>
                </a:effectLst>
              </a:rPr>
              <a:t>talker</a:t>
            </a:r>
          </a:p>
        </p:txBody>
      </p:sp>
      <p:cxnSp>
        <p:nvCxnSpPr>
          <p:cNvPr id="49" name="Straight Arrow Connector 25">
            <a:extLst>
              <a:ext uri="{FF2B5EF4-FFF2-40B4-BE49-F238E27FC236}">
                <a16:creationId xmlns:a16="http://schemas.microsoft.com/office/drawing/2014/main" id="{F8920F1F-09BC-8D75-EFB6-32EC29BFCC73}"/>
              </a:ext>
            </a:extLst>
          </p:cNvPr>
          <p:cNvCxnSpPr>
            <a:cxnSpLocks/>
            <a:stCxn id="48" idx="2"/>
            <a:endCxn id="35" idx="3"/>
          </p:cNvCxnSpPr>
          <p:nvPr/>
        </p:nvCxnSpPr>
        <p:spPr>
          <a:xfrm rot="5400000">
            <a:off x="8416093" y="4901427"/>
            <a:ext cx="537774" cy="1076725"/>
          </a:xfrm>
          <a:prstGeom prst="bentConnector2">
            <a:avLst/>
          </a:prstGeom>
          <a:ln>
            <a:headEnd type="triangle" w="lg" len="lg"/>
            <a:tailEnd type="none" w="lg" len="lg"/>
          </a:ln>
        </p:spPr>
        <p:style>
          <a:lnRef idx="3">
            <a:schemeClr val="accent3"/>
          </a:lnRef>
          <a:fillRef idx="0">
            <a:schemeClr val="accent3"/>
          </a:fillRef>
          <a:effectRef idx="2">
            <a:schemeClr val="accent3"/>
          </a:effectRef>
          <a:fontRef idx="minor">
            <a:schemeClr val="tx1"/>
          </a:fontRef>
        </p:style>
      </p:cxnSp>
      <p:cxnSp>
        <p:nvCxnSpPr>
          <p:cNvPr id="61" name="Straight Arrow Connector 25">
            <a:extLst>
              <a:ext uri="{FF2B5EF4-FFF2-40B4-BE49-F238E27FC236}">
                <a16:creationId xmlns:a16="http://schemas.microsoft.com/office/drawing/2014/main" id="{3B23CFE0-DA09-0D27-19FD-0D605073429D}"/>
              </a:ext>
            </a:extLst>
          </p:cNvPr>
          <p:cNvCxnSpPr>
            <a:cxnSpLocks/>
            <a:stCxn id="71" idx="0"/>
            <a:endCxn id="31" idx="1"/>
          </p:cNvCxnSpPr>
          <p:nvPr/>
        </p:nvCxnSpPr>
        <p:spPr>
          <a:xfrm rot="5400000" flipH="1" flipV="1">
            <a:off x="5564366" y="4099335"/>
            <a:ext cx="607134" cy="735781"/>
          </a:xfrm>
          <a:prstGeom prst="bentConnector2">
            <a:avLst/>
          </a:prstGeom>
          <a:ln>
            <a:headEnd type="triangle" w="lg" len="lg"/>
            <a:tailEnd type="none" w="lg" len="lg"/>
          </a:ln>
        </p:spPr>
        <p:style>
          <a:lnRef idx="3">
            <a:schemeClr val="accent3"/>
          </a:lnRef>
          <a:fillRef idx="0">
            <a:schemeClr val="accent3"/>
          </a:fillRef>
          <a:effectRef idx="2">
            <a:schemeClr val="accent3"/>
          </a:effectRef>
          <a:fontRef idx="minor">
            <a:schemeClr val="tx1"/>
          </a:fontRef>
        </p:style>
      </p:cxnSp>
      <p:sp>
        <p:nvSpPr>
          <p:cNvPr id="71" name="TextBox 70">
            <a:extLst>
              <a:ext uri="{FF2B5EF4-FFF2-40B4-BE49-F238E27FC236}">
                <a16:creationId xmlns:a16="http://schemas.microsoft.com/office/drawing/2014/main" id="{FA45B5B2-77F3-1C3B-45F9-586F6AB82ECB}"/>
              </a:ext>
            </a:extLst>
          </p:cNvPr>
          <p:cNvSpPr txBox="1"/>
          <p:nvPr/>
        </p:nvSpPr>
        <p:spPr>
          <a:xfrm>
            <a:off x="4893427" y="4770792"/>
            <a:ext cx="1213231" cy="400110"/>
          </a:xfrm>
          <a:prstGeom prst="rect">
            <a:avLst/>
          </a:prstGeom>
          <a:noFill/>
        </p:spPr>
        <p:txBody>
          <a:bodyPr wrap="square" anchor="ctr">
            <a:spAutoFit/>
          </a:bodyPr>
          <a:lstStyle/>
          <a:p>
            <a:pPr algn="ctr"/>
            <a:r>
              <a:rPr lang="en-GB" sz="2000" i="1" dirty="0">
                <a:solidFill>
                  <a:schemeClr val="bg2">
                    <a:lumMod val="40000"/>
                    <a:lumOff val="60000"/>
                  </a:schemeClr>
                </a:solidFill>
                <a:effectLst>
                  <a:glow>
                    <a:schemeClr val="bg1"/>
                  </a:glow>
                </a:effectLst>
              </a:rPr>
              <a:t>check-in</a:t>
            </a:r>
          </a:p>
        </p:txBody>
      </p:sp>
      <p:cxnSp>
        <p:nvCxnSpPr>
          <p:cNvPr id="74" name="Straight Arrow Connector 25">
            <a:extLst>
              <a:ext uri="{FF2B5EF4-FFF2-40B4-BE49-F238E27FC236}">
                <a16:creationId xmlns:a16="http://schemas.microsoft.com/office/drawing/2014/main" id="{8673CE08-0E37-A5F2-3EAA-9BDF346AEFFF}"/>
              </a:ext>
            </a:extLst>
          </p:cNvPr>
          <p:cNvCxnSpPr>
            <a:cxnSpLocks/>
            <a:stCxn id="35" idx="1"/>
            <a:endCxn id="71" idx="2"/>
          </p:cNvCxnSpPr>
          <p:nvPr/>
        </p:nvCxnSpPr>
        <p:spPr>
          <a:xfrm rot="10800000">
            <a:off x="5500044" y="5170902"/>
            <a:ext cx="1085375" cy="537774"/>
          </a:xfrm>
          <a:prstGeom prst="bentConnector2">
            <a:avLst/>
          </a:prstGeom>
          <a:ln>
            <a:headEnd type="triangle" w="lg" len="lg"/>
            <a:tailEnd type="none" w="lg" len="lg"/>
          </a:ln>
        </p:spPr>
        <p:style>
          <a:lnRef idx="3">
            <a:schemeClr val="accent3"/>
          </a:lnRef>
          <a:fillRef idx="0">
            <a:schemeClr val="accent3"/>
          </a:fillRef>
          <a:effectRef idx="2">
            <a:schemeClr val="accent3"/>
          </a:effectRef>
          <a:fontRef idx="minor">
            <a:schemeClr val="tx1"/>
          </a:fontRef>
        </p:style>
      </p:cxnSp>
      <p:sp>
        <p:nvSpPr>
          <p:cNvPr id="79" name="Content Placeholder 2">
            <a:extLst>
              <a:ext uri="{FF2B5EF4-FFF2-40B4-BE49-F238E27FC236}">
                <a16:creationId xmlns:a16="http://schemas.microsoft.com/office/drawing/2014/main" id="{BA0DA345-F7A7-7204-2F01-A24EF0D1F94F}"/>
              </a:ext>
            </a:extLst>
          </p:cNvPr>
          <p:cNvSpPr txBox="1">
            <a:spLocks/>
          </p:cNvSpPr>
          <p:nvPr/>
        </p:nvSpPr>
        <p:spPr>
          <a:xfrm>
            <a:off x="5554167" y="2102411"/>
            <a:ext cx="732836"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tap</a:t>
            </a:r>
            <a:br>
              <a:rPr lang="en-US" sz="2000" i="1" dirty="0">
                <a:solidFill>
                  <a:schemeClr val="bg2">
                    <a:lumMod val="40000"/>
                    <a:lumOff val="60000"/>
                  </a:schemeClr>
                </a:solidFill>
                <a:effectLst>
                  <a:glow>
                    <a:schemeClr val="bg1"/>
                  </a:glow>
                </a:effectLst>
              </a:rPr>
            </a:br>
            <a:r>
              <a:rPr lang="en-US" sz="2000" i="1" dirty="0">
                <a:solidFill>
                  <a:schemeClr val="bg2">
                    <a:lumMod val="40000"/>
                    <a:lumOff val="60000"/>
                  </a:schemeClr>
                </a:solidFill>
                <a:effectLst>
                  <a:glow>
                    <a:schemeClr val="bg1"/>
                  </a:glow>
                </a:effectLst>
              </a:rPr>
              <a:t>scan</a:t>
            </a:r>
          </a:p>
        </p:txBody>
      </p:sp>
      <p:sp>
        <p:nvSpPr>
          <p:cNvPr id="80" name="Content Placeholder 2">
            <a:extLst>
              <a:ext uri="{FF2B5EF4-FFF2-40B4-BE49-F238E27FC236}">
                <a16:creationId xmlns:a16="http://schemas.microsoft.com/office/drawing/2014/main" id="{B44B4B7F-B8C8-962A-D0B4-B1C7BE921F88}"/>
              </a:ext>
            </a:extLst>
          </p:cNvPr>
          <p:cNvSpPr txBox="1">
            <a:spLocks/>
          </p:cNvSpPr>
          <p:nvPr/>
        </p:nvSpPr>
        <p:spPr>
          <a:xfrm>
            <a:off x="7400579" y="2100616"/>
            <a:ext cx="732836"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tap</a:t>
            </a:r>
            <a:br>
              <a:rPr lang="en-US" sz="2000" i="1" dirty="0">
                <a:solidFill>
                  <a:schemeClr val="bg2">
                    <a:lumMod val="40000"/>
                    <a:lumOff val="60000"/>
                  </a:schemeClr>
                </a:solidFill>
                <a:effectLst>
                  <a:glow>
                    <a:schemeClr val="bg1"/>
                  </a:glow>
                </a:effectLst>
              </a:rPr>
            </a:br>
            <a:r>
              <a:rPr lang="en-US" sz="2000" i="1" dirty="0">
                <a:solidFill>
                  <a:schemeClr val="bg2">
                    <a:lumMod val="40000"/>
                    <a:lumOff val="60000"/>
                  </a:schemeClr>
                </a:solidFill>
                <a:effectLst>
                  <a:glow>
                    <a:schemeClr val="bg1"/>
                  </a:glow>
                </a:effectLst>
              </a:rPr>
              <a:t>scan</a:t>
            </a:r>
          </a:p>
        </p:txBody>
      </p:sp>
      <p:sp>
        <p:nvSpPr>
          <p:cNvPr id="81" name="Content Placeholder 2">
            <a:extLst>
              <a:ext uri="{FF2B5EF4-FFF2-40B4-BE49-F238E27FC236}">
                <a16:creationId xmlns:a16="http://schemas.microsoft.com/office/drawing/2014/main" id="{F7040C4A-F6E5-762F-268C-EC2AC3BC7DC2}"/>
              </a:ext>
            </a:extLst>
          </p:cNvPr>
          <p:cNvSpPr txBox="1">
            <a:spLocks/>
          </p:cNvSpPr>
          <p:nvPr/>
        </p:nvSpPr>
        <p:spPr>
          <a:xfrm>
            <a:off x="9265344" y="2061729"/>
            <a:ext cx="732836"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scan</a:t>
            </a:r>
          </a:p>
        </p:txBody>
      </p:sp>
      <p:grpSp>
        <p:nvGrpSpPr>
          <p:cNvPr id="4" name="Group 3">
            <a:extLst>
              <a:ext uri="{FF2B5EF4-FFF2-40B4-BE49-F238E27FC236}">
                <a16:creationId xmlns:a16="http://schemas.microsoft.com/office/drawing/2014/main" id="{4EEA448D-3358-6851-6B8E-63861FBC80A7}"/>
              </a:ext>
            </a:extLst>
          </p:cNvPr>
          <p:cNvGrpSpPr>
            <a:grpSpLocks noChangeAspect="1"/>
          </p:cNvGrpSpPr>
          <p:nvPr/>
        </p:nvGrpSpPr>
        <p:grpSpPr>
          <a:xfrm>
            <a:off x="2135879" y="3750772"/>
            <a:ext cx="300706" cy="298187"/>
            <a:chOff x="-782952" y="5279717"/>
            <a:chExt cx="558720" cy="554040"/>
          </a:xfrm>
        </p:grpSpPr>
        <p:sp>
          <p:nvSpPr>
            <p:cNvPr id="5" name="Freeform: Shape 74">
              <a:extLst>
                <a:ext uri="{FF2B5EF4-FFF2-40B4-BE49-F238E27FC236}">
                  <a16:creationId xmlns:a16="http://schemas.microsoft.com/office/drawing/2014/main" id="{E25FC520-2DDC-E035-337C-67563E543AD9}"/>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 name="Freeform: Shape 75">
              <a:extLst>
                <a:ext uri="{FF2B5EF4-FFF2-40B4-BE49-F238E27FC236}">
                  <a16:creationId xmlns:a16="http://schemas.microsoft.com/office/drawing/2014/main" id="{5B542B85-D995-6023-6C9F-6E6D408BB4AB}"/>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9" name="Freeform: Shape 76">
              <a:extLst>
                <a:ext uri="{FF2B5EF4-FFF2-40B4-BE49-F238E27FC236}">
                  <a16:creationId xmlns:a16="http://schemas.microsoft.com/office/drawing/2014/main" id="{31758AB4-7E48-38BE-B3DD-4DFCFCAECAFC}"/>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 name="Freeform: Shape 77">
              <a:extLst>
                <a:ext uri="{FF2B5EF4-FFF2-40B4-BE49-F238E27FC236}">
                  <a16:creationId xmlns:a16="http://schemas.microsoft.com/office/drawing/2014/main" id="{3F83FDC5-9CCB-3883-6EF0-78B20B4052A5}"/>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8" name="Freeform: Shape 78">
              <a:extLst>
                <a:ext uri="{FF2B5EF4-FFF2-40B4-BE49-F238E27FC236}">
                  <a16:creationId xmlns:a16="http://schemas.microsoft.com/office/drawing/2014/main" id="{005AA27D-7B64-70EE-2DB4-99E1F7FDC669}"/>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9" name="Freeform: Shape 79">
              <a:extLst>
                <a:ext uri="{FF2B5EF4-FFF2-40B4-BE49-F238E27FC236}">
                  <a16:creationId xmlns:a16="http://schemas.microsoft.com/office/drawing/2014/main" id="{28BF15E9-C97F-D217-1594-2195FBDA4441}"/>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 name="Freeform: Shape 80">
              <a:extLst>
                <a:ext uri="{FF2B5EF4-FFF2-40B4-BE49-F238E27FC236}">
                  <a16:creationId xmlns:a16="http://schemas.microsoft.com/office/drawing/2014/main" id="{70151F72-3D46-D232-B820-E287A902B378}"/>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1" name="Freeform: Shape 81">
              <a:extLst>
                <a:ext uri="{FF2B5EF4-FFF2-40B4-BE49-F238E27FC236}">
                  <a16:creationId xmlns:a16="http://schemas.microsoft.com/office/drawing/2014/main" id="{26B2C873-D152-9FE7-89F3-3283FBCA2481}"/>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2" name="Freeform: Shape 82">
              <a:extLst>
                <a:ext uri="{FF2B5EF4-FFF2-40B4-BE49-F238E27FC236}">
                  <a16:creationId xmlns:a16="http://schemas.microsoft.com/office/drawing/2014/main" id="{760E18DD-3CE4-104D-71EC-CEFD5F2C5ADC}"/>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3" name="Freeform: Shape 83">
              <a:extLst>
                <a:ext uri="{FF2B5EF4-FFF2-40B4-BE49-F238E27FC236}">
                  <a16:creationId xmlns:a16="http://schemas.microsoft.com/office/drawing/2014/main" id="{32BE03A4-774F-B331-CCA9-A95B871A6274}"/>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4" name="Freeform: Shape 84">
              <a:extLst>
                <a:ext uri="{FF2B5EF4-FFF2-40B4-BE49-F238E27FC236}">
                  <a16:creationId xmlns:a16="http://schemas.microsoft.com/office/drawing/2014/main" id="{6462F564-91FD-693E-0227-4FEF5BC188BB}"/>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6" name="Freeform: Shape 85">
              <a:extLst>
                <a:ext uri="{FF2B5EF4-FFF2-40B4-BE49-F238E27FC236}">
                  <a16:creationId xmlns:a16="http://schemas.microsoft.com/office/drawing/2014/main" id="{D9271087-EAB2-7FA6-6E39-6C484881FBD6}"/>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32" name="Freeform: Shape 86">
              <a:extLst>
                <a:ext uri="{FF2B5EF4-FFF2-40B4-BE49-F238E27FC236}">
                  <a16:creationId xmlns:a16="http://schemas.microsoft.com/office/drawing/2014/main" id="{C683706A-0849-7390-8156-2BFB03D2E196}"/>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37" name="Freeform: Shape 87">
              <a:extLst>
                <a:ext uri="{FF2B5EF4-FFF2-40B4-BE49-F238E27FC236}">
                  <a16:creationId xmlns:a16="http://schemas.microsoft.com/office/drawing/2014/main" id="{119E7982-996F-F61A-218A-6B01FA805808}"/>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38" name="Freeform: Shape 88">
              <a:extLst>
                <a:ext uri="{FF2B5EF4-FFF2-40B4-BE49-F238E27FC236}">
                  <a16:creationId xmlns:a16="http://schemas.microsoft.com/office/drawing/2014/main" id="{A2B9AAE1-4FAE-1F19-C1B7-3C2CC21858A6}"/>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39" name="Freeform: Shape 89">
              <a:extLst>
                <a:ext uri="{FF2B5EF4-FFF2-40B4-BE49-F238E27FC236}">
                  <a16:creationId xmlns:a16="http://schemas.microsoft.com/office/drawing/2014/main" id="{8CD327AF-45C3-8284-70B0-CCD057205FA0}"/>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0" name="Freeform: Shape 90">
              <a:extLst>
                <a:ext uri="{FF2B5EF4-FFF2-40B4-BE49-F238E27FC236}">
                  <a16:creationId xmlns:a16="http://schemas.microsoft.com/office/drawing/2014/main" id="{63549E36-2218-8EC5-5DFE-CD17512861C3}"/>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2" name="Freeform: Shape 91">
              <a:extLst>
                <a:ext uri="{FF2B5EF4-FFF2-40B4-BE49-F238E27FC236}">
                  <a16:creationId xmlns:a16="http://schemas.microsoft.com/office/drawing/2014/main" id="{106AAE8F-20E7-0F10-3EDB-25F16B3E2E15}"/>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3" name="Freeform: Shape 92">
              <a:extLst>
                <a:ext uri="{FF2B5EF4-FFF2-40B4-BE49-F238E27FC236}">
                  <a16:creationId xmlns:a16="http://schemas.microsoft.com/office/drawing/2014/main" id="{172B282E-0702-4A2F-4500-5C8B26703E73}"/>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5" name="Freeform: Shape 93">
              <a:extLst>
                <a:ext uri="{FF2B5EF4-FFF2-40B4-BE49-F238E27FC236}">
                  <a16:creationId xmlns:a16="http://schemas.microsoft.com/office/drawing/2014/main" id="{004B720C-D22E-40F0-5B93-4AA257CA9B8A}"/>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grpSp>
      <p:grpSp>
        <p:nvGrpSpPr>
          <p:cNvPr id="46" name="Group 45">
            <a:extLst>
              <a:ext uri="{FF2B5EF4-FFF2-40B4-BE49-F238E27FC236}">
                <a16:creationId xmlns:a16="http://schemas.microsoft.com/office/drawing/2014/main" id="{1DCE3CD9-C1C8-877E-888D-769CB48A0C8C}"/>
              </a:ext>
            </a:extLst>
          </p:cNvPr>
          <p:cNvGrpSpPr>
            <a:grpSpLocks noChangeAspect="1"/>
          </p:cNvGrpSpPr>
          <p:nvPr/>
        </p:nvGrpSpPr>
        <p:grpSpPr>
          <a:xfrm>
            <a:off x="1626546" y="399914"/>
            <a:ext cx="369074" cy="237600"/>
            <a:chOff x="4348497" y="3025153"/>
            <a:chExt cx="661036" cy="425559"/>
          </a:xfrm>
        </p:grpSpPr>
        <p:sp>
          <p:nvSpPr>
            <p:cNvPr id="50" name="Freeform: Shape 34">
              <a:extLst>
                <a:ext uri="{FF2B5EF4-FFF2-40B4-BE49-F238E27FC236}">
                  <a16:creationId xmlns:a16="http://schemas.microsoft.com/office/drawing/2014/main" id="{BEFA464D-E0AB-12E3-B0D3-B60E5492CA57}"/>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35">
              <a:extLst>
                <a:ext uri="{FF2B5EF4-FFF2-40B4-BE49-F238E27FC236}">
                  <a16:creationId xmlns:a16="http://schemas.microsoft.com/office/drawing/2014/main" id="{F1160589-24A5-3558-5DDD-C6D8B261CDCC}"/>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2" name="Freeform: Shape 36">
              <a:extLst>
                <a:ext uri="{FF2B5EF4-FFF2-40B4-BE49-F238E27FC236}">
                  <a16:creationId xmlns:a16="http://schemas.microsoft.com/office/drawing/2014/main" id="{FFF61505-9536-1B21-7512-7B4EA6E3A871}"/>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3" name="Freeform: Shape 37">
              <a:extLst>
                <a:ext uri="{FF2B5EF4-FFF2-40B4-BE49-F238E27FC236}">
                  <a16:creationId xmlns:a16="http://schemas.microsoft.com/office/drawing/2014/main" id="{3F89F281-26FD-9DA9-A656-8C8D2AEF457B}"/>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4" name="Freeform: Shape 38">
              <a:extLst>
                <a:ext uri="{FF2B5EF4-FFF2-40B4-BE49-F238E27FC236}">
                  <a16:creationId xmlns:a16="http://schemas.microsoft.com/office/drawing/2014/main" id="{AF267E62-8539-3933-F0F2-653BC11BF381}"/>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5" name="Freeform: Shape 39">
              <a:extLst>
                <a:ext uri="{FF2B5EF4-FFF2-40B4-BE49-F238E27FC236}">
                  <a16:creationId xmlns:a16="http://schemas.microsoft.com/office/drawing/2014/main" id="{C96449B8-CEB1-CE92-303F-3370A8262674}"/>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6" name="Freeform: Shape 40">
              <a:extLst>
                <a:ext uri="{FF2B5EF4-FFF2-40B4-BE49-F238E27FC236}">
                  <a16:creationId xmlns:a16="http://schemas.microsoft.com/office/drawing/2014/main" id="{6469D875-EAC7-AF2E-784D-78AF9177BC5D}"/>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7" name="Freeform: Shape 41">
              <a:extLst>
                <a:ext uri="{FF2B5EF4-FFF2-40B4-BE49-F238E27FC236}">
                  <a16:creationId xmlns:a16="http://schemas.microsoft.com/office/drawing/2014/main" id="{96EFA6DF-385F-3608-D8B1-88BDEFBEA961}"/>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8" name="Freeform: Shape 42">
              <a:extLst>
                <a:ext uri="{FF2B5EF4-FFF2-40B4-BE49-F238E27FC236}">
                  <a16:creationId xmlns:a16="http://schemas.microsoft.com/office/drawing/2014/main" id="{AFC1525A-AA76-72A9-B606-B80D93EF87FC}"/>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9" name="Freeform: Shape 43">
              <a:extLst>
                <a:ext uri="{FF2B5EF4-FFF2-40B4-BE49-F238E27FC236}">
                  <a16:creationId xmlns:a16="http://schemas.microsoft.com/office/drawing/2014/main" id="{C61496E1-5C5E-0F7E-1D2F-D56D31EA47AE}"/>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0" name="Freeform: Shape 44">
              <a:extLst>
                <a:ext uri="{FF2B5EF4-FFF2-40B4-BE49-F238E27FC236}">
                  <a16:creationId xmlns:a16="http://schemas.microsoft.com/office/drawing/2014/main" id="{C64F633E-F5E6-23AF-774D-2E6884C8C2A1}"/>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2" name="Freeform: Shape 45">
              <a:extLst>
                <a:ext uri="{FF2B5EF4-FFF2-40B4-BE49-F238E27FC236}">
                  <a16:creationId xmlns:a16="http://schemas.microsoft.com/office/drawing/2014/main" id="{F7E5D46B-226F-AA95-CE4C-69576A93A35F}"/>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3" name="Freeform: Shape 46">
              <a:extLst>
                <a:ext uri="{FF2B5EF4-FFF2-40B4-BE49-F238E27FC236}">
                  <a16:creationId xmlns:a16="http://schemas.microsoft.com/office/drawing/2014/main" id="{4D55E170-8BEF-5A53-04E4-FDC1495D9EDB}"/>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4" name="Freeform: Shape 47">
              <a:extLst>
                <a:ext uri="{FF2B5EF4-FFF2-40B4-BE49-F238E27FC236}">
                  <a16:creationId xmlns:a16="http://schemas.microsoft.com/office/drawing/2014/main" id="{2BF98867-3B8A-E11E-2B04-35B90CEB8B36}"/>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5" name="Freeform: Shape 48">
              <a:extLst>
                <a:ext uri="{FF2B5EF4-FFF2-40B4-BE49-F238E27FC236}">
                  <a16:creationId xmlns:a16="http://schemas.microsoft.com/office/drawing/2014/main" id="{15A2CEA7-8310-F8A6-5270-2EC0F7951798}"/>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6" name="Freeform: Shape 49">
              <a:extLst>
                <a:ext uri="{FF2B5EF4-FFF2-40B4-BE49-F238E27FC236}">
                  <a16:creationId xmlns:a16="http://schemas.microsoft.com/office/drawing/2014/main" id="{3AAB9AA1-B276-18FD-B3BC-49FC926E2DD2}"/>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7" name="Freeform: Shape 50">
              <a:extLst>
                <a:ext uri="{FF2B5EF4-FFF2-40B4-BE49-F238E27FC236}">
                  <a16:creationId xmlns:a16="http://schemas.microsoft.com/office/drawing/2014/main" id="{AEE9034C-861F-CBCF-EF98-BCC9289278E8}"/>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8" name="Freeform: Shape 51">
              <a:extLst>
                <a:ext uri="{FF2B5EF4-FFF2-40B4-BE49-F238E27FC236}">
                  <a16:creationId xmlns:a16="http://schemas.microsoft.com/office/drawing/2014/main" id="{DCA8C1A7-5ABA-3BC2-4213-1B621991DAFB}"/>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9" name="Freeform: Shape 52">
              <a:extLst>
                <a:ext uri="{FF2B5EF4-FFF2-40B4-BE49-F238E27FC236}">
                  <a16:creationId xmlns:a16="http://schemas.microsoft.com/office/drawing/2014/main" id="{BEB05483-6E52-5F78-48AB-73F5693DA48B}"/>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70" name="Picture 59">
            <a:extLst>
              <a:ext uri="{FF2B5EF4-FFF2-40B4-BE49-F238E27FC236}">
                <a16:creationId xmlns:a16="http://schemas.microsoft.com/office/drawing/2014/main" id="{D00BEE00-5BB5-7A96-1C0B-1005F68ED0DC}"/>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57762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a:t>
            </a:r>
          </a:p>
          <a:p>
            <a:pPr marL="225425" indent="0">
              <a:lnSpc>
                <a:spcPct val="100000"/>
              </a:lnSpc>
              <a:spcAft>
                <a:spcPts val="900"/>
              </a:spcAft>
              <a:buNone/>
            </a:pPr>
            <a:r>
              <a:rPr lang="en-US" sz="2400" dirty="0">
                <a:solidFill>
                  <a:schemeClr val="bg1">
                    <a:lumMod val="50000"/>
                    <a:lumOff val="50000"/>
                  </a:schemeClr>
                </a:solidFill>
              </a:rPr>
              <a:t>Cognifying </a:t>
            </a:r>
          </a:p>
          <a:p>
            <a:pPr marL="225425" indent="0">
              <a:lnSpc>
                <a:spcPct val="100000"/>
              </a:lnSpc>
              <a:spcAft>
                <a:spcPts val="900"/>
              </a:spcAft>
              <a:buNone/>
            </a:pPr>
            <a:r>
              <a:rPr lang="en-US" sz="2400" b="1" dirty="0">
                <a:solidFill>
                  <a:schemeClr val="accent6"/>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p>
          <a:p>
            <a:pPr marL="225425" indent="0">
              <a:lnSpc>
                <a:spcPct val="100000"/>
              </a:lnSpc>
              <a:spcAft>
                <a:spcPts val="900"/>
              </a:spcAft>
              <a:buNone/>
            </a:pPr>
            <a:r>
              <a:rPr lang="en-US" sz="2400" dirty="0">
                <a:solidFill>
                  <a:schemeClr val="bg1">
                    <a:lumMod val="50000"/>
                    <a:lumOff val="50000"/>
                  </a:schemeClr>
                </a:solidFill>
              </a:rPr>
              <a:t> • Accessing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Connecting</a:t>
            </a:r>
          </a:p>
        </p:txBody>
      </p:sp>
      <p:sp>
        <p:nvSpPr>
          <p:cNvPr id="7" name="TextBox 6">
            <a:extLst>
              <a:ext uri="{FF2B5EF4-FFF2-40B4-BE49-F238E27FC236}">
                <a16:creationId xmlns:a16="http://schemas.microsoft.com/office/drawing/2014/main" id="{F3FE6ED6-1B76-F150-956A-3CE3898592B2}"/>
              </a:ext>
            </a:extLst>
          </p:cNvPr>
          <p:cNvSpPr txBox="1"/>
          <p:nvPr/>
        </p:nvSpPr>
        <p:spPr>
          <a:xfrm>
            <a:off x="6739515" y="5404934"/>
            <a:ext cx="1356748" cy="369332"/>
          </a:xfrm>
          <a:prstGeom prst="rect">
            <a:avLst/>
          </a:prstGeom>
          <a:noFill/>
        </p:spPr>
        <p:txBody>
          <a:bodyPr wrap="square">
            <a:spAutoFit/>
          </a:bodyPr>
          <a:lstStyle/>
          <a:p>
            <a:r>
              <a:rPr lang="en-GB" dirty="0"/>
              <a:t>🔆 NFC QR</a:t>
            </a:r>
          </a:p>
        </p:txBody>
      </p:sp>
      <p:sp>
        <p:nvSpPr>
          <p:cNvPr id="9" name="Rectangle 8">
            <a:extLst>
              <a:ext uri="{FF2B5EF4-FFF2-40B4-BE49-F238E27FC236}">
                <a16:creationId xmlns:a16="http://schemas.microsoft.com/office/drawing/2014/main" id="{93C5E409-F750-814B-0DD6-813C6E514326}"/>
              </a:ext>
            </a:extLst>
          </p:cNvPr>
          <p:cNvSpPr/>
          <p:nvPr/>
        </p:nvSpPr>
        <p:spPr>
          <a:xfrm>
            <a:off x="8608541" y="1558952"/>
            <a:ext cx="1778097" cy="646331"/>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Thing</a:t>
            </a:r>
          </a:p>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Wi-Fi direct</a:t>
            </a:r>
          </a:p>
        </p:txBody>
      </p:sp>
      <p:cxnSp>
        <p:nvCxnSpPr>
          <p:cNvPr id="25" name="Straight Arrow Connector 12">
            <a:extLst>
              <a:ext uri="{FF2B5EF4-FFF2-40B4-BE49-F238E27FC236}">
                <a16:creationId xmlns:a16="http://schemas.microsoft.com/office/drawing/2014/main" id="{152B2A1B-2BEC-ABB3-DE13-CBAD9D9BA504}"/>
              </a:ext>
            </a:extLst>
          </p:cNvPr>
          <p:cNvCxnSpPr>
            <a:cxnSpLocks/>
            <a:stCxn id="9" idx="2"/>
          </p:cNvCxnSpPr>
          <p:nvPr/>
        </p:nvCxnSpPr>
        <p:spPr>
          <a:xfrm rot="5400000">
            <a:off x="8224212" y="2534987"/>
            <a:ext cx="1603082" cy="943675"/>
          </a:xfrm>
          <a:prstGeom prst="bentConnector2">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B3F91F41-9DFE-CE21-38B3-643A1C3C3BAE}"/>
              </a:ext>
            </a:extLst>
          </p:cNvPr>
          <p:cNvSpPr/>
          <p:nvPr/>
        </p:nvSpPr>
        <p:spPr>
          <a:xfrm>
            <a:off x="4325931" y="1553401"/>
            <a:ext cx="2009829" cy="67579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Home</a:t>
            </a:r>
            <a:br>
              <a:rPr lang="en-US" sz="2800" baseline="-17000" dirty="0">
                <a:solidFill>
                  <a:schemeClr val="bg2">
                    <a:lumMod val="40000"/>
                    <a:lumOff val="60000"/>
                  </a:schemeClr>
                </a:solidFill>
                <a:effectLst>
                  <a:glow>
                    <a:schemeClr val="bg1"/>
                  </a:glow>
                </a:effectLst>
              </a:rPr>
            </a:br>
            <a:r>
              <a:rPr lang="en-US" sz="2800" baseline="-17000" dirty="0">
                <a:solidFill>
                  <a:schemeClr val="bg2">
                    <a:lumMod val="40000"/>
                    <a:lumOff val="60000"/>
                  </a:schemeClr>
                </a:solidFill>
                <a:effectLst>
                  <a:glow>
                    <a:schemeClr val="bg1"/>
                  </a:glow>
                </a:effectLst>
              </a:rPr>
              <a:t>📶</a:t>
            </a:r>
            <a:r>
              <a:rPr lang="en-US" sz="2000" i="1" dirty="0">
                <a:solidFill>
                  <a:schemeClr val="bg2">
                    <a:lumMod val="40000"/>
                    <a:lumOff val="60000"/>
                  </a:schemeClr>
                </a:solidFill>
                <a:effectLst>
                  <a:glow>
                    <a:schemeClr val="bg1"/>
                  </a:glow>
                </a:effectLst>
              </a:rPr>
              <a:t> </a:t>
            </a:r>
            <a:r>
              <a:rPr lang="en-US" sz="2000" dirty="0">
                <a:solidFill>
                  <a:schemeClr val="bg2">
                    <a:lumMod val="40000"/>
                    <a:lumOff val="60000"/>
                  </a:schemeClr>
                </a:solidFill>
                <a:effectLst>
                  <a:glow>
                    <a:schemeClr val="bg1"/>
                  </a:glow>
                </a:effectLst>
              </a:rPr>
              <a:t>Wi-Fi router</a:t>
            </a:r>
          </a:p>
        </p:txBody>
      </p:sp>
      <p:cxnSp>
        <p:nvCxnSpPr>
          <p:cNvPr id="48" name="Straight Arrow Connector 12">
            <a:extLst>
              <a:ext uri="{FF2B5EF4-FFF2-40B4-BE49-F238E27FC236}">
                <a16:creationId xmlns:a16="http://schemas.microsoft.com/office/drawing/2014/main" id="{03DFF2D4-E2EB-ED8C-64A9-9A08B5CF96F3}"/>
              </a:ext>
            </a:extLst>
          </p:cNvPr>
          <p:cNvCxnSpPr>
            <a:cxnSpLocks/>
            <a:stCxn id="47" idx="2"/>
          </p:cNvCxnSpPr>
          <p:nvPr/>
        </p:nvCxnSpPr>
        <p:spPr>
          <a:xfrm rot="16200000" flipH="1">
            <a:off x="5012398" y="2547643"/>
            <a:ext cx="1579169" cy="942273"/>
          </a:xfrm>
          <a:prstGeom prst="bentConnector2">
            <a:avLst/>
          </a:prstGeom>
          <a:ln w="19050" cap="rnd">
            <a:solidFill>
              <a:schemeClr val="accent4"/>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12">
            <a:extLst>
              <a:ext uri="{FF2B5EF4-FFF2-40B4-BE49-F238E27FC236}">
                <a16:creationId xmlns:a16="http://schemas.microsoft.com/office/drawing/2014/main" id="{B90BABD0-4594-50A8-9B14-D8CC36FAB34B}"/>
              </a:ext>
            </a:extLst>
          </p:cNvPr>
          <p:cNvCxnSpPr>
            <a:cxnSpLocks/>
            <a:stCxn id="47" idx="3"/>
            <a:endCxn id="9" idx="1"/>
          </p:cNvCxnSpPr>
          <p:nvPr/>
        </p:nvCxnSpPr>
        <p:spPr>
          <a:xfrm flipV="1">
            <a:off x="6335760" y="1882118"/>
            <a:ext cx="2272781" cy="9181"/>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95" name="Rounded Rectangle 94">
            <a:extLst>
              <a:ext uri="{FF2B5EF4-FFF2-40B4-BE49-F238E27FC236}">
                <a16:creationId xmlns:a16="http://schemas.microsoft.com/office/drawing/2014/main" id="{83372B81-547F-9707-C368-CFF6B4E0B4EB}"/>
              </a:ext>
            </a:extLst>
          </p:cNvPr>
          <p:cNvSpPr/>
          <p:nvPr/>
        </p:nvSpPr>
        <p:spPr>
          <a:xfrm>
            <a:off x="8657621" y="3347273"/>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
        <p:nvSpPr>
          <p:cNvPr id="96" name="Rounded Rectangle 95">
            <a:extLst>
              <a:ext uri="{FF2B5EF4-FFF2-40B4-BE49-F238E27FC236}">
                <a16:creationId xmlns:a16="http://schemas.microsoft.com/office/drawing/2014/main" id="{B3473D8B-A151-4FC2-ABF3-2EB68BEAEF69}"/>
              </a:ext>
            </a:extLst>
          </p:cNvPr>
          <p:cNvSpPr/>
          <p:nvPr/>
        </p:nvSpPr>
        <p:spPr>
          <a:xfrm>
            <a:off x="8182040" y="1420373"/>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3</a:t>
            </a:r>
          </a:p>
        </p:txBody>
      </p:sp>
      <p:sp>
        <p:nvSpPr>
          <p:cNvPr id="97" name="Rounded Rectangle 96">
            <a:extLst>
              <a:ext uri="{FF2B5EF4-FFF2-40B4-BE49-F238E27FC236}">
                <a16:creationId xmlns:a16="http://schemas.microsoft.com/office/drawing/2014/main" id="{0F3313EF-F011-7736-6740-8CA2CE705C79}"/>
              </a:ext>
            </a:extLst>
          </p:cNvPr>
          <p:cNvSpPr/>
          <p:nvPr/>
        </p:nvSpPr>
        <p:spPr>
          <a:xfrm>
            <a:off x="5798257" y="3347273"/>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0</a:t>
            </a:r>
          </a:p>
        </p:txBody>
      </p:sp>
      <p:sp>
        <p:nvSpPr>
          <p:cNvPr id="98" name="Content Placeholder 2">
            <a:extLst>
              <a:ext uri="{FF2B5EF4-FFF2-40B4-BE49-F238E27FC236}">
                <a16:creationId xmlns:a16="http://schemas.microsoft.com/office/drawing/2014/main" id="{29EF63E8-7C98-D7F1-C88F-F7FE4C422067}"/>
              </a:ext>
            </a:extLst>
          </p:cNvPr>
          <p:cNvSpPr txBox="1">
            <a:spLocks/>
          </p:cNvSpPr>
          <p:nvPr/>
        </p:nvSpPr>
        <p:spPr>
          <a:xfrm>
            <a:off x="5424050" y="2947163"/>
            <a:ext cx="1250725"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connect</a:t>
            </a:r>
          </a:p>
        </p:txBody>
      </p:sp>
      <p:sp>
        <p:nvSpPr>
          <p:cNvPr id="99" name="Content Placeholder 2">
            <a:extLst>
              <a:ext uri="{FF2B5EF4-FFF2-40B4-BE49-F238E27FC236}">
                <a16:creationId xmlns:a16="http://schemas.microsoft.com/office/drawing/2014/main" id="{D25B10EC-701D-6830-AA45-27EDFA3F5E8F}"/>
              </a:ext>
            </a:extLst>
          </p:cNvPr>
          <p:cNvSpPr txBox="1">
            <a:spLocks/>
          </p:cNvSpPr>
          <p:nvPr/>
        </p:nvSpPr>
        <p:spPr>
          <a:xfrm>
            <a:off x="8409540" y="2932964"/>
            <a:ext cx="879563"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share</a:t>
            </a:r>
          </a:p>
        </p:txBody>
      </p:sp>
      <p:sp>
        <p:nvSpPr>
          <p:cNvPr id="100" name="Content Placeholder 2">
            <a:extLst>
              <a:ext uri="{FF2B5EF4-FFF2-40B4-BE49-F238E27FC236}">
                <a16:creationId xmlns:a16="http://schemas.microsoft.com/office/drawing/2014/main" id="{99496525-AC15-79CC-ADE4-8A4B74640574}"/>
              </a:ext>
            </a:extLst>
          </p:cNvPr>
          <p:cNvSpPr txBox="1">
            <a:spLocks/>
          </p:cNvSpPr>
          <p:nvPr/>
        </p:nvSpPr>
        <p:spPr>
          <a:xfrm>
            <a:off x="7838568" y="1019947"/>
            <a:ext cx="1250725"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connect</a:t>
            </a:r>
          </a:p>
        </p:txBody>
      </p:sp>
      <p:sp>
        <p:nvSpPr>
          <p:cNvPr id="4" name="Rectangle 3">
            <a:extLst>
              <a:ext uri="{FF2B5EF4-FFF2-40B4-BE49-F238E27FC236}">
                <a16:creationId xmlns:a16="http://schemas.microsoft.com/office/drawing/2014/main" id="{F5F450E2-F050-019A-3302-4A49C0174DC9}"/>
              </a:ext>
            </a:extLst>
          </p:cNvPr>
          <p:cNvSpPr/>
          <p:nvPr/>
        </p:nvSpPr>
        <p:spPr>
          <a:xfrm>
            <a:off x="6308744" y="3519275"/>
            <a:ext cx="22807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cxnSp>
        <p:nvCxnSpPr>
          <p:cNvPr id="5" name="Straight Arrow Connector 12">
            <a:extLst>
              <a:ext uri="{FF2B5EF4-FFF2-40B4-BE49-F238E27FC236}">
                <a16:creationId xmlns:a16="http://schemas.microsoft.com/office/drawing/2014/main" id="{05D51941-787D-787B-FA8C-C64A3AAE1C15}"/>
              </a:ext>
            </a:extLst>
          </p:cNvPr>
          <p:cNvCxnSpPr>
            <a:cxnSpLocks/>
          </p:cNvCxnSpPr>
          <p:nvPr/>
        </p:nvCxnSpPr>
        <p:spPr>
          <a:xfrm flipH="1" flipV="1">
            <a:off x="7461017" y="4089456"/>
            <a:ext cx="4372" cy="1315478"/>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B2C0FBE7-2271-1A27-7F05-993C147B8B37}"/>
              </a:ext>
            </a:extLst>
          </p:cNvPr>
          <p:cNvSpPr txBox="1">
            <a:spLocks/>
          </p:cNvSpPr>
          <p:nvPr/>
        </p:nvSpPr>
        <p:spPr>
          <a:xfrm>
            <a:off x="7519650" y="4566337"/>
            <a:ext cx="732836"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tap</a:t>
            </a:r>
            <a:br>
              <a:rPr lang="en-US" sz="2000" i="1" dirty="0">
                <a:solidFill>
                  <a:schemeClr val="bg2">
                    <a:lumMod val="40000"/>
                    <a:lumOff val="60000"/>
                  </a:schemeClr>
                </a:solidFill>
                <a:effectLst>
                  <a:glow>
                    <a:schemeClr val="bg1"/>
                  </a:glow>
                </a:effectLst>
              </a:rPr>
            </a:br>
            <a:r>
              <a:rPr lang="en-US" sz="2000" i="1" dirty="0">
                <a:solidFill>
                  <a:schemeClr val="bg2">
                    <a:lumMod val="40000"/>
                    <a:lumOff val="60000"/>
                  </a:schemeClr>
                </a:solidFill>
                <a:effectLst>
                  <a:glow>
                    <a:schemeClr val="bg1"/>
                  </a:glow>
                </a:effectLst>
              </a:rPr>
              <a:t>scan</a:t>
            </a:r>
          </a:p>
        </p:txBody>
      </p:sp>
      <p:sp>
        <p:nvSpPr>
          <p:cNvPr id="11" name="Rounded Rectangle 10">
            <a:extLst>
              <a:ext uri="{FF2B5EF4-FFF2-40B4-BE49-F238E27FC236}">
                <a16:creationId xmlns:a16="http://schemas.microsoft.com/office/drawing/2014/main" id="{1CB7C7EF-5C02-9911-37BD-9DEE78F2FD69}"/>
              </a:ext>
            </a:extLst>
          </p:cNvPr>
          <p:cNvSpPr/>
          <p:nvPr/>
        </p:nvSpPr>
        <p:spPr>
          <a:xfrm>
            <a:off x="7602152" y="4208292"/>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grpSp>
        <p:nvGrpSpPr>
          <p:cNvPr id="3" name="Group 2">
            <a:extLst>
              <a:ext uri="{FF2B5EF4-FFF2-40B4-BE49-F238E27FC236}">
                <a16:creationId xmlns:a16="http://schemas.microsoft.com/office/drawing/2014/main" id="{D32DDAE2-82CB-9FFA-2738-E5BF05A5E8B7}"/>
              </a:ext>
            </a:extLst>
          </p:cNvPr>
          <p:cNvGrpSpPr>
            <a:grpSpLocks noChangeAspect="1"/>
          </p:cNvGrpSpPr>
          <p:nvPr/>
        </p:nvGrpSpPr>
        <p:grpSpPr>
          <a:xfrm>
            <a:off x="2046671" y="3750772"/>
            <a:ext cx="300706" cy="298187"/>
            <a:chOff x="-782952" y="5279717"/>
            <a:chExt cx="558720" cy="554040"/>
          </a:xfrm>
        </p:grpSpPr>
        <p:sp>
          <p:nvSpPr>
            <p:cNvPr id="12" name="Freeform: Shape 74">
              <a:extLst>
                <a:ext uri="{FF2B5EF4-FFF2-40B4-BE49-F238E27FC236}">
                  <a16:creationId xmlns:a16="http://schemas.microsoft.com/office/drawing/2014/main" id="{67B9AF35-F2CF-451F-26BE-09636655AF52}"/>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5">
              <a:extLst>
                <a:ext uri="{FF2B5EF4-FFF2-40B4-BE49-F238E27FC236}">
                  <a16:creationId xmlns:a16="http://schemas.microsoft.com/office/drawing/2014/main" id="{B502595A-82AE-DEA2-8EDB-2C2A9B03A354}"/>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76FB1C5E-F83D-167B-16F5-ECC704708971}"/>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FFEBF06D-15F2-B7C1-1F3F-90A93849D879}"/>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4E5EB51D-956D-97F4-9FD0-1B412DBA5C18}"/>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0191CC97-AAB3-17DA-2FF6-BF2B2620F485}"/>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E0B2A10E-3B4E-B711-F334-6B631C402BD1}"/>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DD9BBB6B-3C33-82DF-4664-644B5DCC8418}"/>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60187816-B157-CB11-DECE-1313A2E98F18}"/>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2CA0A792-E7AD-57AC-21F6-47CAD3170117}"/>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4B8ACA70-A46C-4D27-5C4E-0E6C0B33DD26}"/>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0B0E328B-8241-A693-F5AB-8D040B40B30F}"/>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2ADEDC60-43BD-3B92-773E-A852EDD5F01E}"/>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7">
              <a:extLst>
                <a:ext uri="{FF2B5EF4-FFF2-40B4-BE49-F238E27FC236}">
                  <a16:creationId xmlns:a16="http://schemas.microsoft.com/office/drawing/2014/main" id="{7A1714DC-FC54-A086-8F29-811B0163E2F2}"/>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8">
              <a:extLst>
                <a:ext uri="{FF2B5EF4-FFF2-40B4-BE49-F238E27FC236}">
                  <a16:creationId xmlns:a16="http://schemas.microsoft.com/office/drawing/2014/main" id="{EDB96345-881C-6744-3AB3-072B2AFE1B78}"/>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89">
              <a:extLst>
                <a:ext uri="{FF2B5EF4-FFF2-40B4-BE49-F238E27FC236}">
                  <a16:creationId xmlns:a16="http://schemas.microsoft.com/office/drawing/2014/main" id="{9B6605A9-BCBE-8557-00B6-7F0EF67D664F}"/>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0">
              <a:extLst>
                <a:ext uri="{FF2B5EF4-FFF2-40B4-BE49-F238E27FC236}">
                  <a16:creationId xmlns:a16="http://schemas.microsoft.com/office/drawing/2014/main" id="{F151AD4C-31D5-26B0-286C-55B7544E4EC9}"/>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1">
              <a:extLst>
                <a:ext uri="{FF2B5EF4-FFF2-40B4-BE49-F238E27FC236}">
                  <a16:creationId xmlns:a16="http://schemas.microsoft.com/office/drawing/2014/main" id="{AC01B134-4787-B73F-D26D-B4FB8438A2F4}"/>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2">
              <a:extLst>
                <a:ext uri="{FF2B5EF4-FFF2-40B4-BE49-F238E27FC236}">
                  <a16:creationId xmlns:a16="http://schemas.microsoft.com/office/drawing/2014/main" id="{8FBC0BF5-65D1-773F-A46F-4085EFFFB352}"/>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2" name="Freeform: Shape 93">
              <a:extLst>
                <a:ext uri="{FF2B5EF4-FFF2-40B4-BE49-F238E27FC236}">
                  <a16:creationId xmlns:a16="http://schemas.microsoft.com/office/drawing/2014/main" id="{E2787821-1E46-66DF-618A-1616EA6AF3BD}"/>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3" name="Group 32">
            <a:extLst>
              <a:ext uri="{FF2B5EF4-FFF2-40B4-BE49-F238E27FC236}">
                <a16:creationId xmlns:a16="http://schemas.microsoft.com/office/drawing/2014/main" id="{AF6C7A2E-E1F7-5D35-85CA-634B71DDA505}"/>
              </a:ext>
            </a:extLst>
          </p:cNvPr>
          <p:cNvGrpSpPr>
            <a:grpSpLocks noChangeAspect="1"/>
          </p:cNvGrpSpPr>
          <p:nvPr/>
        </p:nvGrpSpPr>
        <p:grpSpPr>
          <a:xfrm>
            <a:off x="1626546" y="399914"/>
            <a:ext cx="369074" cy="237600"/>
            <a:chOff x="4348497" y="3025153"/>
            <a:chExt cx="661036" cy="425559"/>
          </a:xfrm>
        </p:grpSpPr>
        <p:sp>
          <p:nvSpPr>
            <p:cNvPr id="34" name="Freeform: Shape 34">
              <a:extLst>
                <a:ext uri="{FF2B5EF4-FFF2-40B4-BE49-F238E27FC236}">
                  <a16:creationId xmlns:a16="http://schemas.microsoft.com/office/drawing/2014/main" id="{86F0DE87-8EB2-3C17-8D85-FD07804C3F81}"/>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5">
              <a:extLst>
                <a:ext uri="{FF2B5EF4-FFF2-40B4-BE49-F238E27FC236}">
                  <a16:creationId xmlns:a16="http://schemas.microsoft.com/office/drawing/2014/main" id="{388722AE-19C1-D37D-ECB1-C3867791EE71}"/>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6">
              <a:extLst>
                <a:ext uri="{FF2B5EF4-FFF2-40B4-BE49-F238E27FC236}">
                  <a16:creationId xmlns:a16="http://schemas.microsoft.com/office/drawing/2014/main" id="{014DF270-636D-A444-073D-3901273946F4}"/>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7">
              <a:extLst>
                <a:ext uri="{FF2B5EF4-FFF2-40B4-BE49-F238E27FC236}">
                  <a16:creationId xmlns:a16="http://schemas.microsoft.com/office/drawing/2014/main" id="{4F8E9645-2498-E2A9-10BA-5EE7BCB551A5}"/>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8">
              <a:extLst>
                <a:ext uri="{FF2B5EF4-FFF2-40B4-BE49-F238E27FC236}">
                  <a16:creationId xmlns:a16="http://schemas.microsoft.com/office/drawing/2014/main" id="{6C3CC924-F436-3FD3-4FB8-BCEC33E4501C}"/>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39">
              <a:extLst>
                <a:ext uri="{FF2B5EF4-FFF2-40B4-BE49-F238E27FC236}">
                  <a16:creationId xmlns:a16="http://schemas.microsoft.com/office/drawing/2014/main" id="{B22A244B-9E37-EC40-1EC3-C63CE4B7A613}"/>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0">
              <a:extLst>
                <a:ext uri="{FF2B5EF4-FFF2-40B4-BE49-F238E27FC236}">
                  <a16:creationId xmlns:a16="http://schemas.microsoft.com/office/drawing/2014/main" id="{7C61C513-5378-30F2-49A2-42046114BD7E}"/>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1">
              <a:extLst>
                <a:ext uri="{FF2B5EF4-FFF2-40B4-BE49-F238E27FC236}">
                  <a16:creationId xmlns:a16="http://schemas.microsoft.com/office/drawing/2014/main" id="{9B157EFE-EB60-1862-B6BB-7F43BE745543}"/>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2">
              <a:extLst>
                <a:ext uri="{FF2B5EF4-FFF2-40B4-BE49-F238E27FC236}">
                  <a16:creationId xmlns:a16="http://schemas.microsoft.com/office/drawing/2014/main" id="{08586149-8594-1F83-ED83-3747C1398640}"/>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3">
              <a:extLst>
                <a:ext uri="{FF2B5EF4-FFF2-40B4-BE49-F238E27FC236}">
                  <a16:creationId xmlns:a16="http://schemas.microsoft.com/office/drawing/2014/main" id="{6DF6CB11-7768-131A-E5E7-7F601272CBDD}"/>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4">
              <a:extLst>
                <a:ext uri="{FF2B5EF4-FFF2-40B4-BE49-F238E27FC236}">
                  <a16:creationId xmlns:a16="http://schemas.microsoft.com/office/drawing/2014/main" id="{4498676C-D2A4-2DAC-6CE2-3821BF3D1B28}"/>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5">
              <a:extLst>
                <a:ext uri="{FF2B5EF4-FFF2-40B4-BE49-F238E27FC236}">
                  <a16:creationId xmlns:a16="http://schemas.microsoft.com/office/drawing/2014/main" id="{F6059446-D9E3-39B7-E2F9-7B7B2073185D}"/>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6">
              <a:extLst>
                <a:ext uri="{FF2B5EF4-FFF2-40B4-BE49-F238E27FC236}">
                  <a16:creationId xmlns:a16="http://schemas.microsoft.com/office/drawing/2014/main" id="{3B850F4E-03DB-BB7C-03C5-67364E55D9DF}"/>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47">
              <a:extLst>
                <a:ext uri="{FF2B5EF4-FFF2-40B4-BE49-F238E27FC236}">
                  <a16:creationId xmlns:a16="http://schemas.microsoft.com/office/drawing/2014/main" id="{0CFEC94F-8708-E203-B7F9-0EAFEF0EAA9D}"/>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48">
              <a:extLst>
                <a:ext uri="{FF2B5EF4-FFF2-40B4-BE49-F238E27FC236}">
                  <a16:creationId xmlns:a16="http://schemas.microsoft.com/office/drawing/2014/main" id="{2F9CFED7-34AF-7587-3C56-5C6085554CFB}"/>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49">
              <a:extLst>
                <a:ext uri="{FF2B5EF4-FFF2-40B4-BE49-F238E27FC236}">
                  <a16:creationId xmlns:a16="http://schemas.microsoft.com/office/drawing/2014/main" id="{A868B4E3-A641-4234-4A58-3E185408517E}"/>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2" name="Freeform: Shape 50">
              <a:extLst>
                <a:ext uri="{FF2B5EF4-FFF2-40B4-BE49-F238E27FC236}">
                  <a16:creationId xmlns:a16="http://schemas.microsoft.com/office/drawing/2014/main" id="{86CD1D26-55BC-8DF1-EB61-0CD4809DF5B2}"/>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3" name="Freeform: Shape 51">
              <a:extLst>
                <a:ext uri="{FF2B5EF4-FFF2-40B4-BE49-F238E27FC236}">
                  <a16:creationId xmlns:a16="http://schemas.microsoft.com/office/drawing/2014/main" id="{834CAF37-90C9-DCE3-7FE3-B2EF812448C2}"/>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4" name="Freeform: Shape 52">
              <a:extLst>
                <a:ext uri="{FF2B5EF4-FFF2-40B4-BE49-F238E27FC236}">
                  <a16:creationId xmlns:a16="http://schemas.microsoft.com/office/drawing/2014/main" id="{5EE282FA-82D7-74E7-22CF-D6045CA38646}"/>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75" name="Picture 59">
            <a:extLst>
              <a:ext uri="{FF2B5EF4-FFF2-40B4-BE49-F238E27FC236}">
                <a16:creationId xmlns:a16="http://schemas.microsoft.com/office/drawing/2014/main" id="{5AAC180A-B69F-6265-62B9-3799561D6494}"/>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44762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a:t>
            </a:r>
          </a:p>
          <a:p>
            <a:pPr marL="225425" indent="0">
              <a:lnSpc>
                <a:spcPct val="100000"/>
              </a:lnSpc>
              <a:spcAft>
                <a:spcPts val="900"/>
              </a:spcAft>
              <a:buNone/>
            </a:pPr>
            <a:r>
              <a:rPr lang="en-US" sz="2400" dirty="0">
                <a:solidFill>
                  <a:schemeClr val="bg1">
                    <a:lumMod val="50000"/>
                    <a:lumOff val="50000"/>
                  </a:schemeClr>
                </a:solidFill>
              </a:rPr>
              <a:t>Cognifying </a:t>
            </a:r>
          </a:p>
          <a:p>
            <a:pPr marL="225425" indent="0">
              <a:lnSpc>
                <a:spcPct val="100000"/>
              </a:lnSpc>
              <a:spcAft>
                <a:spcPts val="900"/>
              </a:spcAft>
              <a:buNone/>
            </a:pPr>
            <a:r>
              <a:rPr lang="en-US" sz="2400" b="1" dirty="0">
                <a:solidFill>
                  <a:schemeClr val="accent6"/>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p>
          <a:p>
            <a:pPr marL="225425" indent="0">
              <a:lnSpc>
                <a:spcPct val="100000"/>
              </a:lnSpc>
              <a:spcAft>
                <a:spcPts val="900"/>
              </a:spcAft>
              <a:buNone/>
            </a:pPr>
            <a:r>
              <a:rPr lang="en-US" sz="2400" dirty="0">
                <a:solidFill>
                  <a:schemeClr val="bg1">
                    <a:lumMod val="50000"/>
                    <a:lumOff val="50000"/>
                  </a:schemeClr>
                </a:solidFill>
              </a:rPr>
              <a:t> • Accessing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Connecting</a:t>
            </a:r>
          </a:p>
        </p:txBody>
      </p:sp>
      <p:sp>
        <p:nvSpPr>
          <p:cNvPr id="7" name="TextBox 6">
            <a:extLst>
              <a:ext uri="{FF2B5EF4-FFF2-40B4-BE49-F238E27FC236}">
                <a16:creationId xmlns:a16="http://schemas.microsoft.com/office/drawing/2014/main" id="{F3FE6ED6-1B76-F150-956A-3CE3898592B2}"/>
              </a:ext>
            </a:extLst>
          </p:cNvPr>
          <p:cNvSpPr txBox="1"/>
          <p:nvPr/>
        </p:nvSpPr>
        <p:spPr>
          <a:xfrm>
            <a:off x="6739515" y="5404934"/>
            <a:ext cx="1356748" cy="369332"/>
          </a:xfrm>
          <a:prstGeom prst="rect">
            <a:avLst/>
          </a:prstGeom>
          <a:noFill/>
        </p:spPr>
        <p:txBody>
          <a:bodyPr wrap="square">
            <a:spAutoFit/>
          </a:bodyPr>
          <a:lstStyle/>
          <a:p>
            <a:r>
              <a:rPr lang="en-GB" dirty="0"/>
              <a:t>🔆 NFC QR</a:t>
            </a:r>
          </a:p>
        </p:txBody>
      </p:sp>
      <p:sp>
        <p:nvSpPr>
          <p:cNvPr id="9" name="Rectangle 8">
            <a:extLst>
              <a:ext uri="{FF2B5EF4-FFF2-40B4-BE49-F238E27FC236}">
                <a16:creationId xmlns:a16="http://schemas.microsoft.com/office/drawing/2014/main" id="{93C5E409-F750-814B-0DD6-813C6E514326}"/>
              </a:ext>
            </a:extLst>
          </p:cNvPr>
          <p:cNvSpPr/>
          <p:nvPr/>
        </p:nvSpPr>
        <p:spPr>
          <a:xfrm>
            <a:off x="8608541" y="1558952"/>
            <a:ext cx="1778097" cy="646331"/>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Thing</a:t>
            </a:r>
          </a:p>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Wi-Fi direct</a:t>
            </a:r>
          </a:p>
        </p:txBody>
      </p:sp>
      <p:cxnSp>
        <p:nvCxnSpPr>
          <p:cNvPr id="25" name="Straight Arrow Connector 12">
            <a:extLst>
              <a:ext uri="{FF2B5EF4-FFF2-40B4-BE49-F238E27FC236}">
                <a16:creationId xmlns:a16="http://schemas.microsoft.com/office/drawing/2014/main" id="{152B2A1B-2BEC-ABB3-DE13-CBAD9D9BA504}"/>
              </a:ext>
            </a:extLst>
          </p:cNvPr>
          <p:cNvCxnSpPr>
            <a:cxnSpLocks/>
            <a:stCxn id="9" idx="2"/>
          </p:cNvCxnSpPr>
          <p:nvPr/>
        </p:nvCxnSpPr>
        <p:spPr>
          <a:xfrm rot="5400000">
            <a:off x="8224212" y="2534987"/>
            <a:ext cx="1603082" cy="943675"/>
          </a:xfrm>
          <a:prstGeom prst="bentConnector2">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B3F91F41-9DFE-CE21-38B3-643A1C3C3BAE}"/>
              </a:ext>
            </a:extLst>
          </p:cNvPr>
          <p:cNvSpPr/>
          <p:nvPr/>
        </p:nvSpPr>
        <p:spPr>
          <a:xfrm>
            <a:off x="4325931" y="1553401"/>
            <a:ext cx="2009829" cy="67579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Home</a:t>
            </a:r>
            <a:br>
              <a:rPr lang="en-US" sz="2800" baseline="-17000" dirty="0">
                <a:solidFill>
                  <a:schemeClr val="bg2">
                    <a:lumMod val="40000"/>
                    <a:lumOff val="60000"/>
                  </a:schemeClr>
                </a:solidFill>
                <a:effectLst>
                  <a:glow>
                    <a:schemeClr val="bg1"/>
                  </a:glow>
                </a:effectLst>
              </a:rPr>
            </a:br>
            <a:r>
              <a:rPr lang="en-US" sz="2800" baseline="-17000" dirty="0">
                <a:solidFill>
                  <a:schemeClr val="bg2">
                    <a:lumMod val="40000"/>
                    <a:lumOff val="60000"/>
                  </a:schemeClr>
                </a:solidFill>
                <a:effectLst>
                  <a:glow>
                    <a:schemeClr val="bg1"/>
                  </a:glow>
                </a:effectLst>
              </a:rPr>
              <a:t>📶</a:t>
            </a:r>
            <a:r>
              <a:rPr lang="en-US" sz="2000" i="1" dirty="0">
                <a:solidFill>
                  <a:schemeClr val="bg2">
                    <a:lumMod val="40000"/>
                    <a:lumOff val="60000"/>
                  </a:schemeClr>
                </a:solidFill>
                <a:effectLst>
                  <a:glow>
                    <a:schemeClr val="bg1"/>
                  </a:glow>
                </a:effectLst>
              </a:rPr>
              <a:t> </a:t>
            </a:r>
            <a:r>
              <a:rPr lang="en-US" sz="2000" dirty="0">
                <a:solidFill>
                  <a:schemeClr val="bg2">
                    <a:lumMod val="40000"/>
                    <a:lumOff val="60000"/>
                  </a:schemeClr>
                </a:solidFill>
                <a:effectLst>
                  <a:glow>
                    <a:schemeClr val="bg1"/>
                  </a:glow>
                </a:effectLst>
              </a:rPr>
              <a:t>Wi-Fi router</a:t>
            </a:r>
          </a:p>
        </p:txBody>
      </p:sp>
      <p:cxnSp>
        <p:nvCxnSpPr>
          <p:cNvPr id="48" name="Straight Arrow Connector 12">
            <a:extLst>
              <a:ext uri="{FF2B5EF4-FFF2-40B4-BE49-F238E27FC236}">
                <a16:creationId xmlns:a16="http://schemas.microsoft.com/office/drawing/2014/main" id="{03DFF2D4-E2EB-ED8C-64A9-9A08B5CF96F3}"/>
              </a:ext>
            </a:extLst>
          </p:cNvPr>
          <p:cNvCxnSpPr>
            <a:cxnSpLocks/>
            <a:stCxn id="47" idx="2"/>
          </p:cNvCxnSpPr>
          <p:nvPr/>
        </p:nvCxnSpPr>
        <p:spPr>
          <a:xfrm rot="16200000" flipH="1">
            <a:off x="5012398" y="2547643"/>
            <a:ext cx="1579169" cy="942273"/>
          </a:xfrm>
          <a:prstGeom prst="bentConnector2">
            <a:avLst/>
          </a:prstGeom>
          <a:ln w="19050" cap="rnd">
            <a:solidFill>
              <a:schemeClr val="accent4"/>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12">
            <a:extLst>
              <a:ext uri="{FF2B5EF4-FFF2-40B4-BE49-F238E27FC236}">
                <a16:creationId xmlns:a16="http://schemas.microsoft.com/office/drawing/2014/main" id="{B90BABD0-4594-50A8-9B14-D8CC36FAB34B}"/>
              </a:ext>
            </a:extLst>
          </p:cNvPr>
          <p:cNvCxnSpPr>
            <a:cxnSpLocks/>
            <a:stCxn id="47" idx="3"/>
            <a:endCxn id="9" idx="1"/>
          </p:cNvCxnSpPr>
          <p:nvPr/>
        </p:nvCxnSpPr>
        <p:spPr>
          <a:xfrm flipV="1">
            <a:off x="6335760" y="1882118"/>
            <a:ext cx="2272781" cy="9181"/>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95" name="Rounded Rectangle 94">
            <a:extLst>
              <a:ext uri="{FF2B5EF4-FFF2-40B4-BE49-F238E27FC236}">
                <a16:creationId xmlns:a16="http://schemas.microsoft.com/office/drawing/2014/main" id="{83372B81-547F-9707-C368-CFF6B4E0B4EB}"/>
              </a:ext>
            </a:extLst>
          </p:cNvPr>
          <p:cNvSpPr/>
          <p:nvPr/>
        </p:nvSpPr>
        <p:spPr>
          <a:xfrm>
            <a:off x="8657621" y="3347273"/>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
        <p:nvSpPr>
          <p:cNvPr id="96" name="Rounded Rectangle 95">
            <a:extLst>
              <a:ext uri="{FF2B5EF4-FFF2-40B4-BE49-F238E27FC236}">
                <a16:creationId xmlns:a16="http://schemas.microsoft.com/office/drawing/2014/main" id="{B3473D8B-A151-4FC2-ABF3-2EB68BEAEF69}"/>
              </a:ext>
            </a:extLst>
          </p:cNvPr>
          <p:cNvSpPr/>
          <p:nvPr/>
        </p:nvSpPr>
        <p:spPr>
          <a:xfrm>
            <a:off x="8182040" y="1420373"/>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3</a:t>
            </a:r>
          </a:p>
        </p:txBody>
      </p:sp>
      <p:sp>
        <p:nvSpPr>
          <p:cNvPr id="97" name="Rounded Rectangle 96">
            <a:extLst>
              <a:ext uri="{FF2B5EF4-FFF2-40B4-BE49-F238E27FC236}">
                <a16:creationId xmlns:a16="http://schemas.microsoft.com/office/drawing/2014/main" id="{0F3313EF-F011-7736-6740-8CA2CE705C79}"/>
              </a:ext>
            </a:extLst>
          </p:cNvPr>
          <p:cNvSpPr/>
          <p:nvPr/>
        </p:nvSpPr>
        <p:spPr>
          <a:xfrm>
            <a:off x="5798257" y="3347273"/>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0</a:t>
            </a:r>
          </a:p>
        </p:txBody>
      </p:sp>
      <p:sp>
        <p:nvSpPr>
          <p:cNvPr id="98" name="Content Placeholder 2">
            <a:extLst>
              <a:ext uri="{FF2B5EF4-FFF2-40B4-BE49-F238E27FC236}">
                <a16:creationId xmlns:a16="http://schemas.microsoft.com/office/drawing/2014/main" id="{29EF63E8-7C98-D7F1-C88F-F7FE4C422067}"/>
              </a:ext>
            </a:extLst>
          </p:cNvPr>
          <p:cNvSpPr txBox="1">
            <a:spLocks/>
          </p:cNvSpPr>
          <p:nvPr/>
        </p:nvSpPr>
        <p:spPr>
          <a:xfrm>
            <a:off x="5424050" y="2947163"/>
            <a:ext cx="1250725"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connect</a:t>
            </a:r>
          </a:p>
        </p:txBody>
      </p:sp>
      <p:sp>
        <p:nvSpPr>
          <p:cNvPr id="99" name="Content Placeholder 2">
            <a:extLst>
              <a:ext uri="{FF2B5EF4-FFF2-40B4-BE49-F238E27FC236}">
                <a16:creationId xmlns:a16="http://schemas.microsoft.com/office/drawing/2014/main" id="{D25B10EC-701D-6830-AA45-27EDFA3F5E8F}"/>
              </a:ext>
            </a:extLst>
          </p:cNvPr>
          <p:cNvSpPr txBox="1">
            <a:spLocks/>
          </p:cNvSpPr>
          <p:nvPr/>
        </p:nvSpPr>
        <p:spPr>
          <a:xfrm>
            <a:off x="8409540" y="2932964"/>
            <a:ext cx="879563"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share</a:t>
            </a:r>
          </a:p>
        </p:txBody>
      </p:sp>
      <p:sp>
        <p:nvSpPr>
          <p:cNvPr id="100" name="Content Placeholder 2">
            <a:extLst>
              <a:ext uri="{FF2B5EF4-FFF2-40B4-BE49-F238E27FC236}">
                <a16:creationId xmlns:a16="http://schemas.microsoft.com/office/drawing/2014/main" id="{99496525-AC15-79CC-ADE4-8A4B74640574}"/>
              </a:ext>
            </a:extLst>
          </p:cNvPr>
          <p:cNvSpPr txBox="1">
            <a:spLocks/>
          </p:cNvSpPr>
          <p:nvPr/>
        </p:nvSpPr>
        <p:spPr>
          <a:xfrm>
            <a:off x="7838568" y="1019947"/>
            <a:ext cx="1250725"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connect</a:t>
            </a:r>
          </a:p>
        </p:txBody>
      </p:sp>
      <p:sp>
        <p:nvSpPr>
          <p:cNvPr id="4" name="Rectangle 3">
            <a:extLst>
              <a:ext uri="{FF2B5EF4-FFF2-40B4-BE49-F238E27FC236}">
                <a16:creationId xmlns:a16="http://schemas.microsoft.com/office/drawing/2014/main" id="{F5F450E2-F050-019A-3302-4A49C0174DC9}"/>
              </a:ext>
            </a:extLst>
          </p:cNvPr>
          <p:cNvSpPr/>
          <p:nvPr/>
        </p:nvSpPr>
        <p:spPr>
          <a:xfrm>
            <a:off x="6308744" y="3519275"/>
            <a:ext cx="22807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cxnSp>
        <p:nvCxnSpPr>
          <p:cNvPr id="5" name="Straight Arrow Connector 12">
            <a:extLst>
              <a:ext uri="{FF2B5EF4-FFF2-40B4-BE49-F238E27FC236}">
                <a16:creationId xmlns:a16="http://schemas.microsoft.com/office/drawing/2014/main" id="{05D51941-787D-787B-FA8C-C64A3AAE1C15}"/>
              </a:ext>
            </a:extLst>
          </p:cNvPr>
          <p:cNvCxnSpPr>
            <a:cxnSpLocks/>
          </p:cNvCxnSpPr>
          <p:nvPr/>
        </p:nvCxnSpPr>
        <p:spPr>
          <a:xfrm flipH="1" flipV="1">
            <a:off x="7461017" y="4089456"/>
            <a:ext cx="4372" cy="1315478"/>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B2C0FBE7-2271-1A27-7F05-993C147B8B37}"/>
              </a:ext>
            </a:extLst>
          </p:cNvPr>
          <p:cNvSpPr txBox="1">
            <a:spLocks/>
          </p:cNvSpPr>
          <p:nvPr/>
        </p:nvSpPr>
        <p:spPr>
          <a:xfrm>
            <a:off x="7519650" y="4566337"/>
            <a:ext cx="732836"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tap</a:t>
            </a:r>
            <a:br>
              <a:rPr lang="en-US" sz="2000" i="1" dirty="0">
                <a:solidFill>
                  <a:schemeClr val="bg2">
                    <a:lumMod val="40000"/>
                    <a:lumOff val="60000"/>
                  </a:schemeClr>
                </a:solidFill>
                <a:effectLst>
                  <a:glow>
                    <a:schemeClr val="bg1"/>
                  </a:glow>
                </a:effectLst>
              </a:rPr>
            </a:br>
            <a:r>
              <a:rPr lang="en-US" sz="2000" i="1" dirty="0">
                <a:solidFill>
                  <a:schemeClr val="bg2">
                    <a:lumMod val="40000"/>
                    <a:lumOff val="60000"/>
                  </a:schemeClr>
                </a:solidFill>
                <a:effectLst>
                  <a:glow>
                    <a:schemeClr val="bg1"/>
                  </a:glow>
                </a:effectLst>
              </a:rPr>
              <a:t>scan</a:t>
            </a:r>
          </a:p>
        </p:txBody>
      </p:sp>
      <p:sp>
        <p:nvSpPr>
          <p:cNvPr id="11" name="Rounded Rectangle 10">
            <a:extLst>
              <a:ext uri="{FF2B5EF4-FFF2-40B4-BE49-F238E27FC236}">
                <a16:creationId xmlns:a16="http://schemas.microsoft.com/office/drawing/2014/main" id="{1CB7C7EF-5C02-9911-37BD-9DEE78F2FD69}"/>
              </a:ext>
            </a:extLst>
          </p:cNvPr>
          <p:cNvSpPr/>
          <p:nvPr/>
        </p:nvSpPr>
        <p:spPr>
          <a:xfrm>
            <a:off x="7602152" y="4208292"/>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grpSp>
        <p:nvGrpSpPr>
          <p:cNvPr id="3" name="Group 2">
            <a:extLst>
              <a:ext uri="{FF2B5EF4-FFF2-40B4-BE49-F238E27FC236}">
                <a16:creationId xmlns:a16="http://schemas.microsoft.com/office/drawing/2014/main" id="{D32DDAE2-82CB-9FFA-2738-E5BF05A5E8B7}"/>
              </a:ext>
            </a:extLst>
          </p:cNvPr>
          <p:cNvGrpSpPr>
            <a:grpSpLocks noChangeAspect="1"/>
          </p:cNvGrpSpPr>
          <p:nvPr/>
        </p:nvGrpSpPr>
        <p:grpSpPr>
          <a:xfrm>
            <a:off x="2046671" y="3750772"/>
            <a:ext cx="300706" cy="298187"/>
            <a:chOff x="-782952" y="5279717"/>
            <a:chExt cx="558720" cy="554040"/>
          </a:xfrm>
        </p:grpSpPr>
        <p:sp>
          <p:nvSpPr>
            <p:cNvPr id="12" name="Freeform: Shape 74">
              <a:extLst>
                <a:ext uri="{FF2B5EF4-FFF2-40B4-BE49-F238E27FC236}">
                  <a16:creationId xmlns:a16="http://schemas.microsoft.com/office/drawing/2014/main" id="{67B9AF35-F2CF-451F-26BE-09636655AF52}"/>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5">
              <a:extLst>
                <a:ext uri="{FF2B5EF4-FFF2-40B4-BE49-F238E27FC236}">
                  <a16:creationId xmlns:a16="http://schemas.microsoft.com/office/drawing/2014/main" id="{B502595A-82AE-DEA2-8EDB-2C2A9B03A354}"/>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76FB1C5E-F83D-167B-16F5-ECC704708971}"/>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FFEBF06D-15F2-B7C1-1F3F-90A93849D879}"/>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4E5EB51D-956D-97F4-9FD0-1B412DBA5C18}"/>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0191CC97-AAB3-17DA-2FF6-BF2B2620F485}"/>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E0B2A10E-3B4E-B711-F334-6B631C402BD1}"/>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DD9BBB6B-3C33-82DF-4664-644B5DCC8418}"/>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60187816-B157-CB11-DECE-1313A2E98F18}"/>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2CA0A792-E7AD-57AC-21F6-47CAD3170117}"/>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4B8ACA70-A46C-4D27-5C4E-0E6C0B33DD26}"/>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0B0E328B-8241-A693-F5AB-8D040B40B30F}"/>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2ADEDC60-43BD-3B92-773E-A852EDD5F01E}"/>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7">
              <a:extLst>
                <a:ext uri="{FF2B5EF4-FFF2-40B4-BE49-F238E27FC236}">
                  <a16:creationId xmlns:a16="http://schemas.microsoft.com/office/drawing/2014/main" id="{7A1714DC-FC54-A086-8F29-811B0163E2F2}"/>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8">
              <a:extLst>
                <a:ext uri="{FF2B5EF4-FFF2-40B4-BE49-F238E27FC236}">
                  <a16:creationId xmlns:a16="http://schemas.microsoft.com/office/drawing/2014/main" id="{EDB96345-881C-6744-3AB3-072B2AFE1B78}"/>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89">
              <a:extLst>
                <a:ext uri="{FF2B5EF4-FFF2-40B4-BE49-F238E27FC236}">
                  <a16:creationId xmlns:a16="http://schemas.microsoft.com/office/drawing/2014/main" id="{9B6605A9-BCBE-8557-00B6-7F0EF67D664F}"/>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0">
              <a:extLst>
                <a:ext uri="{FF2B5EF4-FFF2-40B4-BE49-F238E27FC236}">
                  <a16:creationId xmlns:a16="http://schemas.microsoft.com/office/drawing/2014/main" id="{F151AD4C-31D5-26B0-286C-55B7544E4EC9}"/>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1">
              <a:extLst>
                <a:ext uri="{FF2B5EF4-FFF2-40B4-BE49-F238E27FC236}">
                  <a16:creationId xmlns:a16="http://schemas.microsoft.com/office/drawing/2014/main" id="{AC01B134-4787-B73F-D26D-B4FB8438A2F4}"/>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2">
              <a:extLst>
                <a:ext uri="{FF2B5EF4-FFF2-40B4-BE49-F238E27FC236}">
                  <a16:creationId xmlns:a16="http://schemas.microsoft.com/office/drawing/2014/main" id="{8FBC0BF5-65D1-773F-A46F-4085EFFFB352}"/>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2" name="Freeform: Shape 93">
              <a:extLst>
                <a:ext uri="{FF2B5EF4-FFF2-40B4-BE49-F238E27FC236}">
                  <a16:creationId xmlns:a16="http://schemas.microsoft.com/office/drawing/2014/main" id="{E2787821-1E46-66DF-618A-1616EA6AF3BD}"/>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3" name="Group 32">
            <a:extLst>
              <a:ext uri="{FF2B5EF4-FFF2-40B4-BE49-F238E27FC236}">
                <a16:creationId xmlns:a16="http://schemas.microsoft.com/office/drawing/2014/main" id="{AF6C7A2E-E1F7-5D35-85CA-634B71DDA505}"/>
              </a:ext>
            </a:extLst>
          </p:cNvPr>
          <p:cNvGrpSpPr>
            <a:grpSpLocks noChangeAspect="1"/>
          </p:cNvGrpSpPr>
          <p:nvPr/>
        </p:nvGrpSpPr>
        <p:grpSpPr>
          <a:xfrm>
            <a:off x="1626546" y="399914"/>
            <a:ext cx="369074" cy="237600"/>
            <a:chOff x="4348497" y="3025153"/>
            <a:chExt cx="661036" cy="425559"/>
          </a:xfrm>
        </p:grpSpPr>
        <p:sp>
          <p:nvSpPr>
            <p:cNvPr id="34" name="Freeform: Shape 34">
              <a:extLst>
                <a:ext uri="{FF2B5EF4-FFF2-40B4-BE49-F238E27FC236}">
                  <a16:creationId xmlns:a16="http://schemas.microsoft.com/office/drawing/2014/main" id="{86F0DE87-8EB2-3C17-8D85-FD07804C3F81}"/>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5">
              <a:extLst>
                <a:ext uri="{FF2B5EF4-FFF2-40B4-BE49-F238E27FC236}">
                  <a16:creationId xmlns:a16="http://schemas.microsoft.com/office/drawing/2014/main" id="{388722AE-19C1-D37D-ECB1-C3867791EE71}"/>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6">
              <a:extLst>
                <a:ext uri="{FF2B5EF4-FFF2-40B4-BE49-F238E27FC236}">
                  <a16:creationId xmlns:a16="http://schemas.microsoft.com/office/drawing/2014/main" id="{014DF270-636D-A444-073D-3901273946F4}"/>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7">
              <a:extLst>
                <a:ext uri="{FF2B5EF4-FFF2-40B4-BE49-F238E27FC236}">
                  <a16:creationId xmlns:a16="http://schemas.microsoft.com/office/drawing/2014/main" id="{4F8E9645-2498-E2A9-10BA-5EE7BCB551A5}"/>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8">
              <a:extLst>
                <a:ext uri="{FF2B5EF4-FFF2-40B4-BE49-F238E27FC236}">
                  <a16:creationId xmlns:a16="http://schemas.microsoft.com/office/drawing/2014/main" id="{6C3CC924-F436-3FD3-4FB8-BCEC33E4501C}"/>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39">
              <a:extLst>
                <a:ext uri="{FF2B5EF4-FFF2-40B4-BE49-F238E27FC236}">
                  <a16:creationId xmlns:a16="http://schemas.microsoft.com/office/drawing/2014/main" id="{B22A244B-9E37-EC40-1EC3-C63CE4B7A613}"/>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0">
              <a:extLst>
                <a:ext uri="{FF2B5EF4-FFF2-40B4-BE49-F238E27FC236}">
                  <a16:creationId xmlns:a16="http://schemas.microsoft.com/office/drawing/2014/main" id="{7C61C513-5378-30F2-49A2-42046114BD7E}"/>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1">
              <a:extLst>
                <a:ext uri="{FF2B5EF4-FFF2-40B4-BE49-F238E27FC236}">
                  <a16:creationId xmlns:a16="http://schemas.microsoft.com/office/drawing/2014/main" id="{9B157EFE-EB60-1862-B6BB-7F43BE745543}"/>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2">
              <a:extLst>
                <a:ext uri="{FF2B5EF4-FFF2-40B4-BE49-F238E27FC236}">
                  <a16:creationId xmlns:a16="http://schemas.microsoft.com/office/drawing/2014/main" id="{08586149-8594-1F83-ED83-3747C1398640}"/>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3">
              <a:extLst>
                <a:ext uri="{FF2B5EF4-FFF2-40B4-BE49-F238E27FC236}">
                  <a16:creationId xmlns:a16="http://schemas.microsoft.com/office/drawing/2014/main" id="{6DF6CB11-7768-131A-E5E7-7F601272CBDD}"/>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4">
              <a:extLst>
                <a:ext uri="{FF2B5EF4-FFF2-40B4-BE49-F238E27FC236}">
                  <a16:creationId xmlns:a16="http://schemas.microsoft.com/office/drawing/2014/main" id="{4498676C-D2A4-2DAC-6CE2-3821BF3D1B28}"/>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5">
              <a:extLst>
                <a:ext uri="{FF2B5EF4-FFF2-40B4-BE49-F238E27FC236}">
                  <a16:creationId xmlns:a16="http://schemas.microsoft.com/office/drawing/2014/main" id="{F6059446-D9E3-39B7-E2F9-7B7B2073185D}"/>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6">
              <a:extLst>
                <a:ext uri="{FF2B5EF4-FFF2-40B4-BE49-F238E27FC236}">
                  <a16:creationId xmlns:a16="http://schemas.microsoft.com/office/drawing/2014/main" id="{3B850F4E-03DB-BB7C-03C5-67364E55D9DF}"/>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47">
              <a:extLst>
                <a:ext uri="{FF2B5EF4-FFF2-40B4-BE49-F238E27FC236}">
                  <a16:creationId xmlns:a16="http://schemas.microsoft.com/office/drawing/2014/main" id="{0CFEC94F-8708-E203-B7F9-0EAFEF0EAA9D}"/>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48">
              <a:extLst>
                <a:ext uri="{FF2B5EF4-FFF2-40B4-BE49-F238E27FC236}">
                  <a16:creationId xmlns:a16="http://schemas.microsoft.com/office/drawing/2014/main" id="{2F9CFED7-34AF-7587-3C56-5C6085554CFB}"/>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49">
              <a:extLst>
                <a:ext uri="{FF2B5EF4-FFF2-40B4-BE49-F238E27FC236}">
                  <a16:creationId xmlns:a16="http://schemas.microsoft.com/office/drawing/2014/main" id="{A868B4E3-A641-4234-4A58-3E185408517E}"/>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2" name="Freeform: Shape 50">
              <a:extLst>
                <a:ext uri="{FF2B5EF4-FFF2-40B4-BE49-F238E27FC236}">
                  <a16:creationId xmlns:a16="http://schemas.microsoft.com/office/drawing/2014/main" id="{86CD1D26-55BC-8DF1-EB61-0CD4809DF5B2}"/>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3" name="Freeform: Shape 51">
              <a:extLst>
                <a:ext uri="{FF2B5EF4-FFF2-40B4-BE49-F238E27FC236}">
                  <a16:creationId xmlns:a16="http://schemas.microsoft.com/office/drawing/2014/main" id="{834CAF37-90C9-DCE3-7FE3-B2EF812448C2}"/>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4" name="Freeform: Shape 52">
              <a:extLst>
                <a:ext uri="{FF2B5EF4-FFF2-40B4-BE49-F238E27FC236}">
                  <a16:creationId xmlns:a16="http://schemas.microsoft.com/office/drawing/2014/main" id="{5EE282FA-82D7-74E7-22CF-D6045CA38646}"/>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75" name="Picture 59">
            <a:extLst>
              <a:ext uri="{FF2B5EF4-FFF2-40B4-BE49-F238E27FC236}">
                <a16:creationId xmlns:a16="http://schemas.microsoft.com/office/drawing/2014/main" id="{5AAC180A-B69F-6265-62B9-3799561D6494}"/>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 name="Group 61">
            <a:extLst>
              <a:ext uri="{FF2B5EF4-FFF2-40B4-BE49-F238E27FC236}">
                <a16:creationId xmlns:a16="http://schemas.microsoft.com/office/drawing/2014/main" id="{D38E7DFF-49B3-1E84-05AE-4F4112EE43FB}"/>
              </a:ext>
            </a:extLst>
          </p:cNvPr>
          <p:cNvGrpSpPr/>
          <p:nvPr/>
        </p:nvGrpSpPr>
        <p:grpSpPr>
          <a:xfrm>
            <a:off x="1219211" y="2203439"/>
            <a:ext cx="9900635" cy="2009060"/>
            <a:chOff x="1219211" y="2203439"/>
            <a:chExt cx="9900635" cy="2009060"/>
          </a:xfrm>
        </p:grpSpPr>
        <p:grpSp>
          <p:nvGrpSpPr>
            <p:cNvPr id="56" name="Group 55">
              <a:extLst>
                <a:ext uri="{FF2B5EF4-FFF2-40B4-BE49-F238E27FC236}">
                  <a16:creationId xmlns:a16="http://schemas.microsoft.com/office/drawing/2014/main" id="{95763574-BC2E-C29A-A4A3-2B96BEF0F73B}"/>
                </a:ext>
              </a:extLst>
            </p:cNvPr>
            <p:cNvGrpSpPr/>
            <p:nvPr/>
          </p:nvGrpSpPr>
          <p:grpSpPr>
            <a:xfrm>
              <a:off x="1219211" y="2203439"/>
              <a:ext cx="9900635" cy="2009060"/>
              <a:chOff x="414975" y="2520378"/>
              <a:chExt cx="20099912" cy="1105757"/>
            </a:xfrm>
          </p:grpSpPr>
          <p:sp>
            <p:nvSpPr>
              <p:cNvPr id="58" name="Rectangle 57">
                <a:extLst>
                  <a:ext uri="{FF2B5EF4-FFF2-40B4-BE49-F238E27FC236}">
                    <a16:creationId xmlns:a16="http://schemas.microsoft.com/office/drawing/2014/main" id="{03048AB2-940D-D380-8DD4-3A270036B2ED}"/>
                  </a:ext>
                </a:extLst>
              </p:cNvPr>
              <p:cNvSpPr/>
              <p:nvPr/>
            </p:nvSpPr>
            <p:spPr>
              <a:xfrm>
                <a:off x="414975" y="2520378"/>
                <a:ext cx="20099912" cy="110575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Why not </a:t>
                </a:r>
              </a:p>
              <a:p>
                <a:pPr algn="ctr">
                  <a:spcAft>
                    <a:spcPts val="600"/>
                  </a:spcAft>
                </a:pPr>
                <a:r>
                  <a:rPr lang="en-GB" sz="3200" dirty="0">
                    <a:solidFill>
                      <a:schemeClr val="bg1"/>
                    </a:solidFill>
                  </a:rPr>
                  <a:t>Wi-Fi Easy Connect?</a:t>
                </a:r>
              </a:p>
            </p:txBody>
          </p:sp>
          <p:sp>
            <p:nvSpPr>
              <p:cNvPr id="59" name="TextBox 58">
                <a:extLst>
                  <a:ext uri="{FF2B5EF4-FFF2-40B4-BE49-F238E27FC236}">
                    <a16:creationId xmlns:a16="http://schemas.microsoft.com/office/drawing/2014/main" id="{F07E9C22-81F3-F851-2645-792C34568769}"/>
                  </a:ext>
                </a:extLst>
              </p:cNvPr>
              <p:cNvSpPr txBox="1"/>
              <p:nvPr/>
            </p:nvSpPr>
            <p:spPr>
              <a:xfrm>
                <a:off x="17734711" y="2878870"/>
                <a:ext cx="1675915" cy="394643"/>
              </a:xfrm>
              <a:prstGeom prst="rect">
                <a:avLst/>
              </a:prstGeom>
              <a:noFill/>
            </p:spPr>
            <p:txBody>
              <a:bodyPr wrap="square">
                <a:spAutoFit/>
              </a:bodyPr>
              <a:lstStyle/>
              <a:p>
                <a:pPr>
                  <a:spcAft>
                    <a:spcPts val="600"/>
                  </a:spcAft>
                </a:pPr>
                <a:r>
                  <a:rPr lang="en-GB" sz="6000" dirty="0"/>
                  <a:t>🤔</a:t>
                </a:r>
              </a:p>
            </p:txBody>
          </p:sp>
        </p:grpSp>
        <p:pic>
          <p:nvPicPr>
            <p:cNvPr id="61" name="Picture 60">
              <a:extLst>
                <a:ext uri="{FF2B5EF4-FFF2-40B4-BE49-F238E27FC236}">
                  <a16:creationId xmlns:a16="http://schemas.microsoft.com/office/drawing/2014/main" id="{1242541F-E7DD-BC31-9137-0D6AA92AED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6138" y="2499620"/>
              <a:ext cx="1450367" cy="1450367"/>
            </a:xfrm>
            <a:prstGeom prst="rect">
              <a:avLst/>
            </a:prstGeom>
          </p:spPr>
        </p:pic>
      </p:grpSp>
    </p:spTree>
    <p:extLst>
      <p:ext uri="{BB962C8B-B14F-4D97-AF65-F5344CB8AC3E}">
        <p14:creationId xmlns:p14="http://schemas.microsoft.com/office/powerpoint/2010/main" val="2921838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a:t>
            </a:r>
          </a:p>
          <a:p>
            <a:pPr marL="225425" indent="0">
              <a:lnSpc>
                <a:spcPct val="100000"/>
              </a:lnSpc>
              <a:spcAft>
                <a:spcPts val="900"/>
              </a:spcAft>
              <a:buNone/>
            </a:pPr>
            <a:r>
              <a:rPr lang="en-US" sz="2400" dirty="0">
                <a:solidFill>
                  <a:schemeClr val="bg1">
                    <a:lumMod val="50000"/>
                    <a:lumOff val="50000"/>
                  </a:schemeClr>
                </a:solidFill>
              </a:rPr>
              <a:t>Cognifying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b="1" dirty="0">
                <a:solidFill>
                  <a:schemeClr val="accent6"/>
                </a:solidFill>
              </a:rPr>
              <a:t> • Animating</a:t>
            </a:r>
          </a:p>
          <a:p>
            <a:pPr marL="225425" indent="0">
              <a:lnSpc>
                <a:spcPct val="100000"/>
              </a:lnSpc>
              <a:spcAft>
                <a:spcPts val="900"/>
              </a:spcAft>
              <a:buNone/>
            </a:pPr>
            <a:r>
              <a:rPr lang="en-US" sz="2400" dirty="0">
                <a:solidFill>
                  <a:schemeClr val="bg1">
                    <a:lumMod val="50000"/>
                    <a:lumOff val="50000"/>
                  </a:schemeClr>
                </a:solidFill>
              </a:rPr>
              <a:t> • Accessing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Animating</a:t>
            </a:r>
          </a:p>
        </p:txBody>
      </p:sp>
      <p:grpSp>
        <p:nvGrpSpPr>
          <p:cNvPr id="3" name="Group 2">
            <a:extLst>
              <a:ext uri="{FF2B5EF4-FFF2-40B4-BE49-F238E27FC236}">
                <a16:creationId xmlns:a16="http://schemas.microsoft.com/office/drawing/2014/main" id="{3CA43E53-8FA5-E346-B076-9E37E300100C}"/>
              </a:ext>
            </a:extLst>
          </p:cNvPr>
          <p:cNvGrpSpPr/>
          <p:nvPr/>
        </p:nvGrpSpPr>
        <p:grpSpPr>
          <a:xfrm>
            <a:off x="3339511" y="1448708"/>
            <a:ext cx="1954561" cy="1014729"/>
            <a:chOff x="7494698" y="1006813"/>
            <a:chExt cx="928359" cy="1014729"/>
          </a:xfrm>
        </p:grpSpPr>
        <p:sp>
          <p:nvSpPr>
            <p:cNvPr id="4" name="Rectangle 3">
              <a:extLst>
                <a:ext uri="{FF2B5EF4-FFF2-40B4-BE49-F238E27FC236}">
                  <a16:creationId xmlns:a16="http://schemas.microsoft.com/office/drawing/2014/main" id="{33325439-6677-10F6-2016-A05D09291ED4}"/>
                </a:ext>
              </a:extLst>
            </p:cNvPr>
            <p:cNvSpPr/>
            <p:nvPr/>
          </p:nvSpPr>
          <p:spPr>
            <a:xfrm>
              <a:off x="7541632" y="1366273"/>
              <a:ext cx="841168"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Printer</a:t>
              </a:r>
            </a:p>
          </p:txBody>
        </p:sp>
        <p:sp>
          <p:nvSpPr>
            <p:cNvPr id="5" name="Rectangle 4">
              <a:extLst>
                <a:ext uri="{FF2B5EF4-FFF2-40B4-BE49-F238E27FC236}">
                  <a16:creationId xmlns:a16="http://schemas.microsoft.com/office/drawing/2014/main" id="{821C80D9-1140-DD74-4DE5-0AF8A5CF3FC1}"/>
                </a:ext>
              </a:extLst>
            </p:cNvPr>
            <p:cNvSpPr/>
            <p:nvPr/>
          </p:nvSpPr>
          <p:spPr>
            <a:xfrm>
              <a:off x="7494698" y="1006813"/>
              <a:ext cx="928359"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6" name="Group 5">
            <a:extLst>
              <a:ext uri="{FF2B5EF4-FFF2-40B4-BE49-F238E27FC236}">
                <a16:creationId xmlns:a16="http://schemas.microsoft.com/office/drawing/2014/main" id="{03E20EA3-6304-527D-4539-172E65076965}"/>
              </a:ext>
            </a:extLst>
          </p:cNvPr>
          <p:cNvGrpSpPr/>
          <p:nvPr/>
        </p:nvGrpSpPr>
        <p:grpSpPr>
          <a:xfrm>
            <a:off x="9743827" y="1448708"/>
            <a:ext cx="1954571" cy="1014729"/>
            <a:chOff x="7494698" y="1006813"/>
            <a:chExt cx="928364" cy="1014729"/>
          </a:xfrm>
        </p:grpSpPr>
        <p:sp>
          <p:nvSpPr>
            <p:cNvPr id="7" name="Rectangle 6">
              <a:extLst>
                <a:ext uri="{FF2B5EF4-FFF2-40B4-BE49-F238E27FC236}">
                  <a16:creationId xmlns:a16="http://schemas.microsoft.com/office/drawing/2014/main" id="{572FCDB5-7666-34EF-1A78-09A3CE55987F}"/>
                </a:ext>
              </a:extLst>
            </p:cNvPr>
            <p:cNvSpPr/>
            <p:nvPr/>
          </p:nvSpPr>
          <p:spPr>
            <a:xfrm>
              <a:off x="7534955" y="1366273"/>
              <a:ext cx="84784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Storage</a:t>
              </a:r>
            </a:p>
          </p:txBody>
        </p:sp>
        <p:sp>
          <p:nvSpPr>
            <p:cNvPr id="9" name="Rectangle 8">
              <a:extLst>
                <a:ext uri="{FF2B5EF4-FFF2-40B4-BE49-F238E27FC236}">
                  <a16:creationId xmlns:a16="http://schemas.microsoft.com/office/drawing/2014/main" id="{2633D593-C4CF-B7B9-2776-1962BC7BE03D}"/>
                </a:ext>
              </a:extLst>
            </p:cNvPr>
            <p:cNvSpPr/>
            <p:nvPr/>
          </p:nvSpPr>
          <p:spPr>
            <a:xfrm>
              <a:off x="7494698" y="1006813"/>
              <a:ext cx="928364"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11" name="Rectangle 10">
            <a:extLst>
              <a:ext uri="{FF2B5EF4-FFF2-40B4-BE49-F238E27FC236}">
                <a16:creationId xmlns:a16="http://schemas.microsoft.com/office/drawing/2014/main" id="{47E13B7B-17AC-2721-A18D-CA02EA382512}"/>
              </a:ext>
            </a:extLst>
          </p:cNvPr>
          <p:cNvSpPr/>
          <p:nvPr/>
        </p:nvSpPr>
        <p:spPr>
          <a:xfrm>
            <a:off x="6308744" y="3519275"/>
            <a:ext cx="22807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cxnSp>
        <p:nvCxnSpPr>
          <p:cNvPr id="12" name="Straight Arrow Connector 12">
            <a:extLst>
              <a:ext uri="{FF2B5EF4-FFF2-40B4-BE49-F238E27FC236}">
                <a16:creationId xmlns:a16="http://schemas.microsoft.com/office/drawing/2014/main" id="{3C1DAD56-3EA0-533B-4DAA-19364FEE4B14}"/>
              </a:ext>
            </a:extLst>
          </p:cNvPr>
          <p:cNvCxnSpPr>
            <a:cxnSpLocks/>
            <a:stCxn id="9" idx="2"/>
            <a:endCxn id="11" idx="3"/>
          </p:cNvCxnSpPr>
          <p:nvPr/>
        </p:nvCxnSpPr>
        <p:spPr>
          <a:xfrm rot="5400000">
            <a:off x="8986862" y="2066116"/>
            <a:ext cx="1336930" cy="2131573"/>
          </a:xfrm>
          <a:prstGeom prst="bentConnector2">
            <a:avLst/>
          </a:prstGeom>
          <a:ln w="19050" cap="rnd">
            <a:solidFill>
              <a:schemeClr val="accent4"/>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1D6C627E-7A15-846A-386B-66EB3C0458E4}"/>
              </a:ext>
            </a:extLst>
          </p:cNvPr>
          <p:cNvGrpSpPr/>
          <p:nvPr/>
        </p:nvGrpSpPr>
        <p:grpSpPr>
          <a:xfrm>
            <a:off x="6793153" y="5404934"/>
            <a:ext cx="1356748" cy="745447"/>
            <a:chOff x="6798567" y="646875"/>
            <a:chExt cx="1356748" cy="745447"/>
          </a:xfrm>
        </p:grpSpPr>
        <p:sp>
          <p:nvSpPr>
            <p:cNvPr id="17" name="TextBox 16">
              <a:extLst>
                <a:ext uri="{FF2B5EF4-FFF2-40B4-BE49-F238E27FC236}">
                  <a16:creationId xmlns:a16="http://schemas.microsoft.com/office/drawing/2014/main" id="{96497953-2231-DDFA-8DA4-A4A349858354}"/>
                </a:ext>
              </a:extLst>
            </p:cNvPr>
            <p:cNvSpPr txBox="1"/>
            <p:nvPr/>
          </p:nvSpPr>
          <p:spPr>
            <a:xfrm>
              <a:off x="6798567" y="1022990"/>
              <a:ext cx="1356748" cy="369332"/>
            </a:xfrm>
            <a:prstGeom prst="rect">
              <a:avLst/>
            </a:prstGeom>
            <a:noFill/>
          </p:spPr>
          <p:txBody>
            <a:bodyPr wrap="square">
              <a:spAutoFit/>
            </a:bodyPr>
            <a:lstStyle/>
            <a:p>
              <a:r>
                <a:rPr lang="en-GB" dirty="0"/>
                <a:t>🔆 NFC QR</a:t>
              </a:r>
            </a:p>
          </p:txBody>
        </p:sp>
        <p:sp>
          <p:nvSpPr>
            <p:cNvPr id="18" name="Rectangle 17">
              <a:extLst>
                <a:ext uri="{FF2B5EF4-FFF2-40B4-BE49-F238E27FC236}">
                  <a16:creationId xmlns:a16="http://schemas.microsoft.com/office/drawing/2014/main" id="{B04BF410-596F-8A68-B778-2EE4E864E5CE}"/>
                </a:ext>
              </a:extLst>
            </p:cNvPr>
            <p:cNvSpPr/>
            <p:nvPr/>
          </p:nvSpPr>
          <p:spPr>
            <a:xfrm>
              <a:off x="6799807" y="646875"/>
              <a:ext cx="1275414" cy="74544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a:t>
              </a:r>
              <a:r>
                <a:rPr lang="en-US" sz="2000" i="1" dirty="0">
                  <a:solidFill>
                    <a:schemeClr val="bg2">
                      <a:lumMod val="40000"/>
                      <a:lumOff val="60000"/>
                    </a:schemeClr>
                  </a:solidFill>
                  <a:effectLst>
                    <a:glow>
                      <a:schemeClr val="bg1"/>
                    </a:glow>
                  </a:effectLst>
                </a:rPr>
                <a:t> Thing</a:t>
              </a:r>
            </a:p>
          </p:txBody>
        </p:sp>
      </p:grpSp>
      <p:grpSp>
        <p:nvGrpSpPr>
          <p:cNvPr id="19" name="Group 18">
            <a:extLst>
              <a:ext uri="{FF2B5EF4-FFF2-40B4-BE49-F238E27FC236}">
                <a16:creationId xmlns:a16="http://schemas.microsoft.com/office/drawing/2014/main" id="{13234BB8-A6BF-81EC-F258-5C663F913125}"/>
              </a:ext>
            </a:extLst>
          </p:cNvPr>
          <p:cNvGrpSpPr/>
          <p:nvPr/>
        </p:nvGrpSpPr>
        <p:grpSpPr>
          <a:xfrm>
            <a:off x="6470415" y="1448708"/>
            <a:ext cx="1954561" cy="1014729"/>
            <a:chOff x="7494698" y="1006813"/>
            <a:chExt cx="928359" cy="1014729"/>
          </a:xfrm>
        </p:grpSpPr>
        <p:sp>
          <p:nvSpPr>
            <p:cNvPr id="20" name="Rectangle 19">
              <a:extLst>
                <a:ext uri="{FF2B5EF4-FFF2-40B4-BE49-F238E27FC236}">
                  <a16:creationId xmlns:a16="http://schemas.microsoft.com/office/drawing/2014/main" id="{D664E97D-3DB3-6AC7-17F3-B5DDB8248F91}"/>
                </a:ext>
              </a:extLst>
            </p:cNvPr>
            <p:cNvSpPr/>
            <p:nvPr/>
          </p:nvSpPr>
          <p:spPr>
            <a:xfrm>
              <a:off x="7534955" y="1366273"/>
              <a:ext cx="84784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Things</a:t>
              </a:r>
            </a:p>
          </p:txBody>
        </p:sp>
        <p:sp>
          <p:nvSpPr>
            <p:cNvPr id="21" name="Rectangle 20">
              <a:extLst>
                <a:ext uri="{FF2B5EF4-FFF2-40B4-BE49-F238E27FC236}">
                  <a16:creationId xmlns:a16="http://schemas.microsoft.com/office/drawing/2014/main" id="{81FC9A3D-F270-68E0-D12E-CDA53E7A77F3}"/>
                </a:ext>
              </a:extLst>
            </p:cNvPr>
            <p:cNvSpPr/>
            <p:nvPr/>
          </p:nvSpPr>
          <p:spPr>
            <a:xfrm>
              <a:off x="7494698" y="1006813"/>
              <a:ext cx="928359"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23" name="Content Placeholder 2">
            <a:extLst>
              <a:ext uri="{FF2B5EF4-FFF2-40B4-BE49-F238E27FC236}">
                <a16:creationId xmlns:a16="http://schemas.microsoft.com/office/drawing/2014/main" id="{2E8A678B-9DCE-5162-2A65-2E8734A618FB}"/>
              </a:ext>
            </a:extLst>
          </p:cNvPr>
          <p:cNvSpPr txBox="1">
            <a:spLocks/>
          </p:cNvSpPr>
          <p:nvPr/>
        </p:nvSpPr>
        <p:spPr>
          <a:xfrm>
            <a:off x="7519650" y="4566337"/>
            <a:ext cx="732836"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tap</a:t>
            </a:r>
            <a:br>
              <a:rPr lang="en-US" sz="2000" i="1" dirty="0">
                <a:solidFill>
                  <a:schemeClr val="bg2">
                    <a:lumMod val="40000"/>
                    <a:lumOff val="60000"/>
                  </a:schemeClr>
                </a:solidFill>
                <a:effectLst>
                  <a:glow>
                    <a:schemeClr val="bg1"/>
                  </a:glow>
                </a:effectLst>
              </a:rPr>
            </a:br>
            <a:r>
              <a:rPr lang="en-US" sz="2000" i="1" dirty="0">
                <a:solidFill>
                  <a:schemeClr val="bg2">
                    <a:lumMod val="40000"/>
                    <a:lumOff val="60000"/>
                  </a:schemeClr>
                </a:solidFill>
                <a:effectLst>
                  <a:glow>
                    <a:schemeClr val="bg1"/>
                  </a:glow>
                </a:effectLst>
              </a:rPr>
              <a:t>scan</a:t>
            </a:r>
          </a:p>
        </p:txBody>
      </p:sp>
      <p:cxnSp>
        <p:nvCxnSpPr>
          <p:cNvPr id="24" name="Straight Arrow Connector 12">
            <a:extLst>
              <a:ext uri="{FF2B5EF4-FFF2-40B4-BE49-F238E27FC236}">
                <a16:creationId xmlns:a16="http://schemas.microsoft.com/office/drawing/2014/main" id="{0E036767-64D6-4FC8-F4B7-703A961FC90F}"/>
              </a:ext>
            </a:extLst>
          </p:cNvPr>
          <p:cNvCxnSpPr>
            <a:cxnSpLocks/>
          </p:cNvCxnSpPr>
          <p:nvPr/>
        </p:nvCxnSpPr>
        <p:spPr>
          <a:xfrm flipH="1" flipV="1">
            <a:off x="7461017" y="4089456"/>
            <a:ext cx="4372" cy="1315478"/>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9FFE50C8-31AD-4DAC-8906-27F52C9F21B2}"/>
              </a:ext>
            </a:extLst>
          </p:cNvPr>
          <p:cNvSpPr/>
          <p:nvPr/>
        </p:nvSpPr>
        <p:spPr>
          <a:xfrm>
            <a:off x="7602152" y="4208292"/>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cxnSp>
        <p:nvCxnSpPr>
          <p:cNvPr id="26" name="Straight Arrow Connector 12">
            <a:extLst>
              <a:ext uri="{FF2B5EF4-FFF2-40B4-BE49-F238E27FC236}">
                <a16:creationId xmlns:a16="http://schemas.microsoft.com/office/drawing/2014/main" id="{447939F1-3CEF-B100-04D4-8DCCFAAFF1EC}"/>
              </a:ext>
            </a:extLst>
          </p:cNvPr>
          <p:cNvCxnSpPr>
            <a:cxnSpLocks/>
            <a:stCxn id="5" idx="2"/>
            <a:endCxn id="11" idx="1"/>
          </p:cNvCxnSpPr>
          <p:nvPr/>
        </p:nvCxnSpPr>
        <p:spPr>
          <a:xfrm rot="16200000" flipH="1">
            <a:off x="4644303" y="2135926"/>
            <a:ext cx="1336930" cy="1991952"/>
          </a:xfrm>
          <a:prstGeom prst="bentConnector2">
            <a:avLst/>
          </a:prstGeom>
          <a:ln w="19050" cap="rnd">
            <a:solidFill>
              <a:schemeClr val="accent4"/>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12">
            <a:extLst>
              <a:ext uri="{FF2B5EF4-FFF2-40B4-BE49-F238E27FC236}">
                <a16:creationId xmlns:a16="http://schemas.microsoft.com/office/drawing/2014/main" id="{790C424B-8C3A-747C-E24F-0AB7CE5CE74E}"/>
              </a:ext>
            </a:extLst>
          </p:cNvPr>
          <p:cNvCxnSpPr>
            <a:cxnSpLocks/>
            <a:stCxn id="21" idx="2"/>
            <a:endCxn id="11" idx="0"/>
          </p:cNvCxnSpPr>
          <p:nvPr/>
        </p:nvCxnSpPr>
        <p:spPr>
          <a:xfrm>
            <a:off x="7447696" y="2463437"/>
            <a:ext cx="1446" cy="1055838"/>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12">
            <a:extLst>
              <a:ext uri="{FF2B5EF4-FFF2-40B4-BE49-F238E27FC236}">
                <a16:creationId xmlns:a16="http://schemas.microsoft.com/office/drawing/2014/main" id="{C63D8248-559F-E1A9-FF71-0A09B717BE38}"/>
              </a:ext>
            </a:extLst>
          </p:cNvPr>
          <p:cNvCxnSpPr>
            <a:cxnSpLocks/>
            <a:stCxn id="21" idx="1"/>
            <a:endCxn id="5" idx="3"/>
          </p:cNvCxnSpPr>
          <p:nvPr/>
        </p:nvCxnSpPr>
        <p:spPr>
          <a:xfrm flipH="1">
            <a:off x="5294072" y="1956073"/>
            <a:ext cx="1176343" cy="0"/>
          </a:xfrm>
          <a:prstGeom prst="straightConnector1">
            <a:avLst/>
          </a:prstGeom>
          <a:ln>
            <a:headEnd type="triangle" w="lg" len="lg"/>
            <a:tailEnd type="none" w="lg" len="lg"/>
          </a:ln>
        </p:spPr>
        <p:style>
          <a:lnRef idx="3">
            <a:schemeClr val="accent4"/>
          </a:lnRef>
          <a:fillRef idx="0">
            <a:schemeClr val="accent4"/>
          </a:fillRef>
          <a:effectRef idx="2">
            <a:schemeClr val="accent4"/>
          </a:effectRef>
          <a:fontRef idx="minor">
            <a:schemeClr val="tx1"/>
          </a:fontRef>
        </p:style>
      </p:cxnSp>
      <p:cxnSp>
        <p:nvCxnSpPr>
          <p:cNvPr id="35" name="Straight Arrow Connector 12">
            <a:extLst>
              <a:ext uri="{FF2B5EF4-FFF2-40B4-BE49-F238E27FC236}">
                <a16:creationId xmlns:a16="http://schemas.microsoft.com/office/drawing/2014/main" id="{881459D3-A5BC-3661-0E71-992C2E60A0A6}"/>
              </a:ext>
            </a:extLst>
          </p:cNvPr>
          <p:cNvCxnSpPr>
            <a:cxnSpLocks/>
            <a:stCxn id="9" idx="1"/>
            <a:endCxn id="21" idx="3"/>
          </p:cNvCxnSpPr>
          <p:nvPr/>
        </p:nvCxnSpPr>
        <p:spPr>
          <a:xfrm flipH="1">
            <a:off x="8424976" y="1956073"/>
            <a:ext cx="1318851" cy="0"/>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8F524499-804D-1696-2032-6D2BDED4A6E3}"/>
              </a:ext>
            </a:extLst>
          </p:cNvPr>
          <p:cNvSpPr/>
          <p:nvPr/>
        </p:nvSpPr>
        <p:spPr>
          <a:xfrm>
            <a:off x="5081400" y="3624411"/>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A</a:t>
            </a:r>
          </a:p>
        </p:txBody>
      </p:sp>
      <p:sp>
        <p:nvSpPr>
          <p:cNvPr id="41" name="Content Placeholder 2">
            <a:extLst>
              <a:ext uri="{FF2B5EF4-FFF2-40B4-BE49-F238E27FC236}">
                <a16:creationId xmlns:a16="http://schemas.microsoft.com/office/drawing/2014/main" id="{61DB6F2C-90C1-2078-6640-59CF7275012C}"/>
              </a:ext>
            </a:extLst>
          </p:cNvPr>
          <p:cNvSpPr txBox="1">
            <a:spLocks/>
          </p:cNvSpPr>
          <p:nvPr/>
        </p:nvSpPr>
        <p:spPr>
          <a:xfrm>
            <a:off x="4504710" y="3977536"/>
            <a:ext cx="1513378" cy="101566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order</a:t>
            </a:r>
            <a:br>
              <a:rPr lang="en-US" sz="2000" i="1" dirty="0">
                <a:solidFill>
                  <a:schemeClr val="bg2">
                    <a:lumMod val="40000"/>
                    <a:lumOff val="60000"/>
                  </a:schemeClr>
                </a:solidFill>
                <a:effectLst>
                  <a:glow>
                    <a:schemeClr val="bg1"/>
                  </a:glow>
                </a:effectLst>
              </a:rPr>
            </a:br>
            <a:r>
              <a:rPr lang="en-GB" baseline="-17000" dirty="0">
                <a:solidFill>
                  <a:schemeClr val="bg2">
                    <a:lumMod val="40000"/>
                    <a:lumOff val="60000"/>
                  </a:schemeClr>
                </a:solidFill>
                <a:effectLst>
                  <a:glow>
                    <a:schemeClr val="bg1"/>
                  </a:glow>
                </a:effectLst>
              </a:rPr>
              <a:t>🔆</a:t>
            </a:r>
            <a:r>
              <a:rPr lang="en-GB" sz="1400" dirty="0"/>
              <a:t> </a:t>
            </a:r>
            <a:r>
              <a:rPr lang="en-US" sz="2000" i="1" dirty="0">
                <a:solidFill>
                  <a:schemeClr val="bg2">
                    <a:lumMod val="40000"/>
                    <a:lumOff val="60000"/>
                  </a:schemeClr>
                </a:solidFill>
                <a:effectLst>
                  <a:glow>
                    <a:schemeClr val="bg1"/>
                  </a:glow>
                </a:effectLst>
              </a:rPr>
              <a:t>NFC QR</a:t>
            </a:r>
          </a:p>
        </p:txBody>
      </p:sp>
      <p:sp>
        <p:nvSpPr>
          <p:cNvPr id="42" name="Rounded Rectangle 41">
            <a:extLst>
              <a:ext uri="{FF2B5EF4-FFF2-40B4-BE49-F238E27FC236}">
                <a16:creationId xmlns:a16="http://schemas.microsoft.com/office/drawing/2014/main" id="{42A4A1D8-2CEF-6FCA-F105-6F6F849BCCA8}"/>
              </a:ext>
            </a:extLst>
          </p:cNvPr>
          <p:cNvSpPr/>
          <p:nvPr/>
        </p:nvSpPr>
        <p:spPr>
          <a:xfrm>
            <a:off x="9441587" y="3624411"/>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C</a:t>
            </a:r>
          </a:p>
        </p:txBody>
      </p:sp>
      <p:sp>
        <p:nvSpPr>
          <p:cNvPr id="43" name="Content Placeholder 2">
            <a:extLst>
              <a:ext uri="{FF2B5EF4-FFF2-40B4-BE49-F238E27FC236}">
                <a16:creationId xmlns:a16="http://schemas.microsoft.com/office/drawing/2014/main" id="{C31FD430-BA50-386A-FC32-F43741F3FEB4}"/>
              </a:ext>
            </a:extLst>
          </p:cNvPr>
          <p:cNvSpPr txBox="1">
            <a:spLocks/>
          </p:cNvSpPr>
          <p:nvPr/>
        </p:nvSpPr>
        <p:spPr>
          <a:xfrm>
            <a:off x="8864897" y="3977536"/>
            <a:ext cx="1513378" cy="70788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000" i="1" dirty="0">
                <a:solidFill>
                  <a:schemeClr val="bg2">
                    <a:lumMod val="40000"/>
                    <a:lumOff val="60000"/>
                  </a:schemeClr>
                </a:solidFill>
                <a:effectLst>
                  <a:glow>
                    <a:schemeClr val="bg1"/>
                  </a:glow>
                </a:effectLst>
              </a:rPr>
              <a:t>subscribe</a:t>
            </a:r>
            <a:br>
              <a:rPr lang="en-US" sz="2000" i="1" dirty="0">
                <a:solidFill>
                  <a:schemeClr val="bg2">
                    <a:lumMod val="40000"/>
                    <a:lumOff val="60000"/>
                  </a:schemeClr>
                </a:solidFill>
                <a:effectLst>
                  <a:glow>
                    <a:schemeClr val="bg1"/>
                  </a:glow>
                </a:effectLst>
              </a:rPr>
            </a:br>
            <a:r>
              <a:rPr lang="en-US" baseline="-17000" dirty="0">
                <a:solidFill>
                  <a:schemeClr val="bg2">
                    <a:lumMod val="40000"/>
                    <a:lumOff val="60000"/>
                  </a:schemeClr>
                </a:solidFill>
                <a:effectLst>
                  <a:glow>
                    <a:schemeClr val="bg1"/>
                  </a:glow>
                </a:effectLst>
              </a:rPr>
              <a:t>📦</a:t>
            </a:r>
            <a:r>
              <a:rPr lang="en-US" sz="2000"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storage</a:t>
            </a:r>
          </a:p>
        </p:txBody>
      </p:sp>
      <p:sp>
        <p:nvSpPr>
          <p:cNvPr id="44" name="Content Placeholder 2">
            <a:extLst>
              <a:ext uri="{FF2B5EF4-FFF2-40B4-BE49-F238E27FC236}">
                <a16:creationId xmlns:a16="http://schemas.microsoft.com/office/drawing/2014/main" id="{DBECB375-7408-0EAD-9797-987057025A69}"/>
              </a:ext>
            </a:extLst>
          </p:cNvPr>
          <p:cNvSpPr txBox="1">
            <a:spLocks/>
          </p:cNvSpPr>
          <p:nvPr/>
        </p:nvSpPr>
        <p:spPr>
          <a:xfrm>
            <a:off x="7477503" y="2934698"/>
            <a:ext cx="1211973"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check-in</a:t>
            </a:r>
          </a:p>
        </p:txBody>
      </p:sp>
      <p:sp>
        <p:nvSpPr>
          <p:cNvPr id="45" name="Rounded Rectangle 44">
            <a:extLst>
              <a:ext uri="{FF2B5EF4-FFF2-40B4-BE49-F238E27FC236}">
                <a16:creationId xmlns:a16="http://schemas.microsoft.com/office/drawing/2014/main" id="{1FD8D164-482E-C6F4-3FA8-FC9DE003021E}"/>
              </a:ext>
            </a:extLst>
          </p:cNvPr>
          <p:cNvSpPr/>
          <p:nvPr/>
        </p:nvSpPr>
        <p:spPr>
          <a:xfrm>
            <a:off x="7560006" y="2576653"/>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sp>
        <p:nvSpPr>
          <p:cNvPr id="46" name="Content Placeholder 2">
            <a:extLst>
              <a:ext uri="{FF2B5EF4-FFF2-40B4-BE49-F238E27FC236}">
                <a16:creationId xmlns:a16="http://schemas.microsoft.com/office/drawing/2014/main" id="{FAF4EE09-8A33-AD5D-2DCB-CD9B9CEB7F60}"/>
              </a:ext>
            </a:extLst>
          </p:cNvPr>
          <p:cNvSpPr txBox="1">
            <a:spLocks/>
          </p:cNvSpPr>
          <p:nvPr/>
        </p:nvSpPr>
        <p:spPr>
          <a:xfrm>
            <a:off x="5357257" y="1519529"/>
            <a:ext cx="1211973"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create</a:t>
            </a:r>
          </a:p>
        </p:txBody>
      </p:sp>
      <p:sp>
        <p:nvSpPr>
          <p:cNvPr id="47" name="Rounded Rectangle 46">
            <a:extLst>
              <a:ext uri="{FF2B5EF4-FFF2-40B4-BE49-F238E27FC236}">
                <a16:creationId xmlns:a16="http://schemas.microsoft.com/office/drawing/2014/main" id="{D6487416-9C9E-AA4F-4DF4-1758433EB05B}"/>
              </a:ext>
            </a:extLst>
          </p:cNvPr>
          <p:cNvSpPr/>
          <p:nvPr/>
        </p:nvSpPr>
        <p:spPr>
          <a:xfrm>
            <a:off x="5423203" y="1162791"/>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B</a:t>
            </a:r>
          </a:p>
        </p:txBody>
      </p:sp>
      <p:sp>
        <p:nvSpPr>
          <p:cNvPr id="48" name="Content Placeholder 2">
            <a:extLst>
              <a:ext uri="{FF2B5EF4-FFF2-40B4-BE49-F238E27FC236}">
                <a16:creationId xmlns:a16="http://schemas.microsoft.com/office/drawing/2014/main" id="{1177AB50-D021-E96A-B270-FFAD54194482}"/>
              </a:ext>
            </a:extLst>
          </p:cNvPr>
          <p:cNvSpPr txBox="1">
            <a:spLocks/>
          </p:cNvSpPr>
          <p:nvPr/>
        </p:nvSpPr>
        <p:spPr>
          <a:xfrm>
            <a:off x="8471604" y="1512782"/>
            <a:ext cx="1329983" cy="40011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000" i="1" dirty="0">
                <a:solidFill>
                  <a:schemeClr val="bg2">
                    <a:lumMod val="40000"/>
                    <a:lumOff val="60000"/>
                  </a:schemeClr>
                </a:solidFill>
                <a:effectLst>
                  <a:glow>
                    <a:schemeClr val="bg1"/>
                  </a:glow>
                </a:effectLst>
              </a:rPr>
              <a:t>store files</a:t>
            </a:r>
          </a:p>
        </p:txBody>
      </p:sp>
      <p:sp>
        <p:nvSpPr>
          <p:cNvPr id="49" name="Rounded Rectangle 48">
            <a:extLst>
              <a:ext uri="{FF2B5EF4-FFF2-40B4-BE49-F238E27FC236}">
                <a16:creationId xmlns:a16="http://schemas.microsoft.com/office/drawing/2014/main" id="{D80036F5-2EA0-8451-AB34-18BD77A6269F}"/>
              </a:ext>
            </a:extLst>
          </p:cNvPr>
          <p:cNvSpPr/>
          <p:nvPr/>
        </p:nvSpPr>
        <p:spPr>
          <a:xfrm>
            <a:off x="8554107" y="1154737"/>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3</a:t>
            </a:r>
          </a:p>
        </p:txBody>
      </p:sp>
      <p:grpSp>
        <p:nvGrpSpPr>
          <p:cNvPr id="13" name="Group 12">
            <a:extLst>
              <a:ext uri="{FF2B5EF4-FFF2-40B4-BE49-F238E27FC236}">
                <a16:creationId xmlns:a16="http://schemas.microsoft.com/office/drawing/2014/main" id="{CC94AF26-18FE-290D-5C69-B400CFD2A5F4}"/>
              </a:ext>
            </a:extLst>
          </p:cNvPr>
          <p:cNvGrpSpPr>
            <a:grpSpLocks noChangeAspect="1"/>
          </p:cNvGrpSpPr>
          <p:nvPr/>
        </p:nvGrpSpPr>
        <p:grpSpPr>
          <a:xfrm>
            <a:off x="2046671" y="3750772"/>
            <a:ext cx="300706" cy="298187"/>
            <a:chOff x="-782952" y="5279717"/>
            <a:chExt cx="558720" cy="554040"/>
          </a:xfrm>
        </p:grpSpPr>
        <p:sp>
          <p:nvSpPr>
            <p:cNvPr id="14" name="Freeform: Shape 74">
              <a:extLst>
                <a:ext uri="{FF2B5EF4-FFF2-40B4-BE49-F238E27FC236}">
                  <a16:creationId xmlns:a16="http://schemas.microsoft.com/office/drawing/2014/main" id="{6FA4D243-132F-46F7-3B80-30966304390E}"/>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5">
              <a:extLst>
                <a:ext uri="{FF2B5EF4-FFF2-40B4-BE49-F238E27FC236}">
                  <a16:creationId xmlns:a16="http://schemas.microsoft.com/office/drawing/2014/main" id="{0945120E-BB79-03A3-8CC8-2B0C25114A3B}"/>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76">
              <a:extLst>
                <a:ext uri="{FF2B5EF4-FFF2-40B4-BE49-F238E27FC236}">
                  <a16:creationId xmlns:a16="http://schemas.microsoft.com/office/drawing/2014/main" id="{20688F7F-6170-73B3-1CCF-BEA3BE22ABE4}"/>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77">
              <a:extLst>
                <a:ext uri="{FF2B5EF4-FFF2-40B4-BE49-F238E27FC236}">
                  <a16:creationId xmlns:a16="http://schemas.microsoft.com/office/drawing/2014/main" id="{037048D9-5184-6EA4-F61A-6B7ACFA2A4D4}"/>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78">
              <a:extLst>
                <a:ext uri="{FF2B5EF4-FFF2-40B4-BE49-F238E27FC236}">
                  <a16:creationId xmlns:a16="http://schemas.microsoft.com/office/drawing/2014/main" id="{7ED570A9-7CB9-802C-3497-98FA973801C4}"/>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79">
              <a:extLst>
                <a:ext uri="{FF2B5EF4-FFF2-40B4-BE49-F238E27FC236}">
                  <a16:creationId xmlns:a16="http://schemas.microsoft.com/office/drawing/2014/main" id="{9E73D1E9-E41B-990A-488A-3E66034D2FE9}"/>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80">
              <a:extLst>
                <a:ext uri="{FF2B5EF4-FFF2-40B4-BE49-F238E27FC236}">
                  <a16:creationId xmlns:a16="http://schemas.microsoft.com/office/drawing/2014/main" id="{B060D319-9AD6-2613-C4DE-4B5EBF9A0A06}"/>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3" name="Freeform: Shape 81">
              <a:extLst>
                <a:ext uri="{FF2B5EF4-FFF2-40B4-BE49-F238E27FC236}">
                  <a16:creationId xmlns:a16="http://schemas.microsoft.com/office/drawing/2014/main" id="{314B692B-898E-51A7-9A91-C775B2200B21}"/>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4" name="Freeform: Shape 82">
              <a:extLst>
                <a:ext uri="{FF2B5EF4-FFF2-40B4-BE49-F238E27FC236}">
                  <a16:creationId xmlns:a16="http://schemas.microsoft.com/office/drawing/2014/main" id="{86E3957E-1EA7-6DF3-7EBD-E55CE850383D}"/>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6" name="Freeform: Shape 83">
              <a:extLst>
                <a:ext uri="{FF2B5EF4-FFF2-40B4-BE49-F238E27FC236}">
                  <a16:creationId xmlns:a16="http://schemas.microsoft.com/office/drawing/2014/main" id="{995C6C75-668E-40D6-5289-E2F51881FA5E}"/>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7" name="Freeform: Shape 84">
              <a:extLst>
                <a:ext uri="{FF2B5EF4-FFF2-40B4-BE49-F238E27FC236}">
                  <a16:creationId xmlns:a16="http://schemas.microsoft.com/office/drawing/2014/main" id="{079FE724-FB47-3ACC-063B-B6044D9F2698}"/>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8" name="Freeform: Shape 85">
              <a:extLst>
                <a:ext uri="{FF2B5EF4-FFF2-40B4-BE49-F238E27FC236}">
                  <a16:creationId xmlns:a16="http://schemas.microsoft.com/office/drawing/2014/main" id="{3F0ABF96-B278-6354-5247-197A58BEAF2B}"/>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9" name="Freeform: Shape 86">
              <a:extLst>
                <a:ext uri="{FF2B5EF4-FFF2-40B4-BE49-F238E27FC236}">
                  <a16:creationId xmlns:a16="http://schemas.microsoft.com/office/drawing/2014/main" id="{951B2C25-7978-78C8-891D-CA230BD0D8A4}"/>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0" name="Freeform: Shape 87">
              <a:extLst>
                <a:ext uri="{FF2B5EF4-FFF2-40B4-BE49-F238E27FC236}">
                  <a16:creationId xmlns:a16="http://schemas.microsoft.com/office/drawing/2014/main" id="{013FECBD-FD3E-6217-83F3-6B2DC0F6816F}"/>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1" name="Freeform: Shape 88">
              <a:extLst>
                <a:ext uri="{FF2B5EF4-FFF2-40B4-BE49-F238E27FC236}">
                  <a16:creationId xmlns:a16="http://schemas.microsoft.com/office/drawing/2014/main" id="{8D63858C-0D25-8D87-A681-4C087C5950C5}"/>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2" name="Freeform: Shape 89">
              <a:extLst>
                <a:ext uri="{FF2B5EF4-FFF2-40B4-BE49-F238E27FC236}">
                  <a16:creationId xmlns:a16="http://schemas.microsoft.com/office/drawing/2014/main" id="{921B3185-ECE1-5CFF-51A7-6A5090BFAAA5}"/>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3" name="Freeform: Shape 90">
              <a:extLst>
                <a:ext uri="{FF2B5EF4-FFF2-40B4-BE49-F238E27FC236}">
                  <a16:creationId xmlns:a16="http://schemas.microsoft.com/office/drawing/2014/main" id="{9A04F559-365F-C6EE-A9B7-69B5CAA85DD5}"/>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4" name="Freeform: Shape 91">
              <a:extLst>
                <a:ext uri="{FF2B5EF4-FFF2-40B4-BE49-F238E27FC236}">
                  <a16:creationId xmlns:a16="http://schemas.microsoft.com/office/drawing/2014/main" id="{2DA40722-2F4E-9B9A-D50F-0C79BD998652}"/>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5" name="Freeform: Shape 92">
              <a:extLst>
                <a:ext uri="{FF2B5EF4-FFF2-40B4-BE49-F238E27FC236}">
                  <a16:creationId xmlns:a16="http://schemas.microsoft.com/office/drawing/2014/main" id="{A97C3DF2-6FC2-C3A0-F65D-A9081893D819}"/>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6" name="Freeform: Shape 93">
              <a:extLst>
                <a:ext uri="{FF2B5EF4-FFF2-40B4-BE49-F238E27FC236}">
                  <a16:creationId xmlns:a16="http://schemas.microsoft.com/office/drawing/2014/main" id="{958D77C9-232D-08FD-1C37-20A32D37C6C9}"/>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57" name="Group 56">
            <a:extLst>
              <a:ext uri="{FF2B5EF4-FFF2-40B4-BE49-F238E27FC236}">
                <a16:creationId xmlns:a16="http://schemas.microsoft.com/office/drawing/2014/main" id="{A214C7AC-3051-1977-D86F-79B4B172111E}"/>
              </a:ext>
            </a:extLst>
          </p:cNvPr>
          <p:cNvGrpSpPr>
            <a:grpSpLocks noChangeAspect="1"/>
          </p:cNvGrpSpPr>
          <p:nvPr/>
        </p:nvGrpSpPr>
        <p:grpSpPr>
          <a:xfrm>
            <a:off x="1626546" y="399914"/>
            <a:ext cx="369074" cy="237600"/>
            <a:chOff x="4348497" y="3025153"/>
            <a:chExt cx="661036" cy="425559"/>
          </a:xfrm>
        </p:grpSpPr>
        <p:sp>
          <p:nvSpPr>
            <p:cNvPr id="58" name="Freeform: Shape 34">
              <a:extLst>
                <a:ext uri="{FF2B5EF4-FFF2-40B4-BE49-F238E27FC236}">
                  <a16:creationId xmlns:a16="http://schemas.microsoft.com/office/drawing/2014/main" id="{E3A1ABDA-22EB-78FC-32F8-468EC42EE67D}"/>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9" name="Freeform: Shape 35">
              <a:extLst>
                <a:ext uri="{FF2B5EF4-FFF2-40B4-BE49-F238E27FC236}">
                  <a16:creationId xmlns:a16="http://schemas.microsoft.com/office/drawing/2014/main" id="{C8BE0971-395D-7FA8-3A80-DFE16520FB3A}"/>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0" name="Freeform: Shape 36">
              <a:extLst>
                <a:ext uri="{FF2B5EF4-FFF2-40B4-BE49-F238E27FC236}">
                  <a16:creationId xmlns:a16="http://schemas.microsoft.com/office/drawing/2014/main" id="{36E06417-2D57-C97E-EE48-19A25F281410}"/>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1" name="Freeform: Shape 37">
              <a:extLst>
                <a:ext uri="{FF2B5EF4-FFF2-40B4-BE49-F238E27FC236}">
                  <a16:creationId xmlns:a16="http://schemas.microsoft.com/office/drawing/2014/main" id="{37F435BC-E9A1-E04C-CCC8-7E3FB24B432D}"/>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2" name="Freeform: Shape 38">
              <a:extLst>
                <a:ext uri="{FF2B5EF4-FFF2-40B4-BE49-F238E27FC236}">
                  <a16:creationId xmlns:a16="http://schemas.microsoft.com/office/drawing/2014/main" id="{2C2284EB-CA31-3858-F803-97A8C90AB3B3}"/>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3" name="Freeform: Shape 39">
              <a:extLst>
                <a:ext uri="{FF2B5EF4-FFF2-40B4-BE49-F238E27FC236}">
                  <a16:creationId xmlns:a16="http://schemas.microsoft.com/office/drawing/2014/main" id="{64767DD3-DCD3-7B75-9877-35D6343B5406}"/>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4" name="Freeform: Shape 40">
              <a:extLst>
                <a:ext uri="{FF2B5EF4-FFF2-40B4-BE49-F238E27FC236}">
                  <a16:creationId xmlns:a16="http://schemas.microsoft.com/office/drawing/2014/main" id="{D8645DBD-CA12-DEFC-6B7E-A92391A69FA6}"/>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5" name="Freeform: Shape 41">
              <a:extLst>
                <a:ext uri="{FF2B5EF4-FFF2-40B4-BE49-F238E27FC236}">
                  <a16:creationId xmlns:a16="http://schemas.microsoft.com/office/drawing/2014/main" id="{497B469C-3111-55D4-D289-A144AF13878E}"/>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6" name="Freeform: Shape 42">
              <a:extLst>
                <a:ext uri="{FF2B5EF4-FFF2-40B4-BE49-F238E27FC236}">
                  <a16:creationId xmlns:a16="http://schemas.microsoft.com/office/drawing/2014/main" id="{DB0442FF-76B6-251E-B5DD-4A026B42C6CC}"/>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7" name="Freeform: Shape 43">
              <a:extLst>
                <a:ext uri="{FF2B5EF4-FFF2-40B4-BE49-F238E27FC236}">
                  <a16:creationId xmlns:a16="http://schemas.microsoft.com/office/drawing/2014/main" id="{331036E5-C826-8F4E-6270-2959083C4229}"/>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8" name="Freeform: Shape 44">
              <a:extLst>
                <a:ext uri="{FF2B5EF4-FFF2-40B4-BE49-F238E27FC236}">
                  <a16:creationId xmlns:a16="http://schemas.microsoft.com/office/drawing/2014/main" id="{652EA5DB-F833-5319-354B-6AE23561F34E}"/>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9" name="Freeform: Shape 45">
              <a:extLst>
                <a:ext uri="{FF2B5EF4-FFF2-40B4-BE49-F238E27FC236}">
                  <a16:creationId xmlns:a16="http://schemas.microsoft.com/office/drawing/2014/main" id="{1603B74E-52D3-AAD5-D164-DFE86E75F219}"/>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0" name="Freeform: Shape 46">
              <a:extLst>
                <a:ext uri="{FF2B5EF4-FFF2-40B4-BE49-F238E27FC236}">
                  <a16:creationId xmlns:a16="http://schemas.microsoft.com/office/drawing/2014/main" id="{B5D61D6D-DAE0-ED1D-CC8C-5A695B8C045B}"/>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1" name="Freeform: Shape 47">
              <a:extLst>
                <a:ext uri="{FF2B5EF4-FFF2-40B4-BE49-F238E27FC236}">
                  <a16:creationId xmlns:a16="http://schemas.microsoft.com/office/drawing/2014/main" id="{D8FE60AD-9210-9598-146B-ADA9E071EB77}"/>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2" name="Freeform: Shape 48">
              <a:extLst>
                <a:ext uri="{FF2B5EF4-FFF2-40B4-BE49-F238E27FC236}">
                  <a16:creationId xmlns:a16="http://schemas.microsoft.com/office/drawing/2014/main" id="{607125F5-0272-1417-3DBC-63C1CF7A1BE8}"/>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3" name="Freeform: Shape 49">
              <a:extLst>
                <a:ext uri="{FF2B5EF4-FFF2-40B4-BE49-F238E27FC236}">
                  <a16:creationId xmlns:a16="http://schemas.microsoft.com/office/drawing/2014/main" id="{91C0C6FD-B5C2-81E9-7D6B-977F586E406C}"/>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4" name="Freeform: Shape 50">
              <a:extLst>
                <a:ext uri="{FF2B5EF4-FFF2-40B4-BE49-F238E27FC236}">
                  <a16:creationId xmlns:a16="http://schemas.microsoft.com/office/drawing/2014/main" id="{B05C8AA7-994E-B9CD-FF0F-2D3AA6EDA741}"/>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5" name="Freeform: Shape 51">
              <a:extLst>
                <a:ext uri="{FF2B5EF4-FFF2-40B4-BE49-F238E27FC236}">
                  <a16:creationId xmlns:a16="http://schemas.microsoft.com/office/drawing/2014/main" id="{8BCE9DB7-2380-3587-AB76-52F78D241B95}"/>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6" name="Freeform: Shape 52">
              <a:extLst>
                <a:ext uri="{FF2B5EF4-FFF2-40B4-BE49-F238E27FC236}">
                  <a16:creationId xmlns:a16="http://schemas.microsoft.com/office/drawing/2014/main" id="{395DCB26-FC49-EB8A-5307-A57E90273DA6}"/>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77" name="Picture 59">
            <a:extLst>
              <a:ext uri="{FF2B5EF4-FFF2-40B4-BE49-F238E27FC236}">
                <a16:creationId xmlns:a16="http://schemas.microsoft.com/office/drawing/2014/main" id="{912C5D86-A8E4-58D3-282A-C56DF7ECC849}"/>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11031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The forces</a:t>
            </a: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984061" y="1601288"/>
            <a:ext cx="3590039" cy="235449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3600" b="1" dirty="0">
                <a:solidFill>
                  <a:srgbClr val="00B0F0"/>
                </a:solidFill>
              </a:rPr>
              <a:t>Cognifying</a:t>
            </a:r>
            <a:endParaRPr lang="en-US" sz="3600" dirty="0"/>
          </a:p>
          <a:p>
            <a:pPr marL="0" indent="0">
              <a:lnSpc>
                <a:spcPct val="100000"/>
              </a:lnSpc>
              <a:spcAft>
                <a:spcPts val="600"/>
              </a:spcAft>
              <a:buNone/>
            </a:pPr>
            <a:r>
              <a:rPr lang="en-US" sz="3200" dirty="0"/>
              <a:t> • Becoming</a:t>
            </a:r>
          </a:p>
          <a:p>
            <a:pPr marL="0"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Interacting</a:t>
            </a:r>
          </a:p>
          <a:p>
            <a:pPr marL="0" indent="0">
              <a:lnSpc>
                <a:spcPct val="100000"/>
              </a:lnSpc>
              <a:spcAft>
                <a:spcPts val="600"/>
              </a:spcAft>
              <a:buNone/>
            </a:pPr>
            <a:r>
              <a:rPr lang="en-US" sz="3200" dirty="0"/>
              <a:t> • Filtering</a:t>
            </a:r>
          </a:p>
        </p:txBody>
      </p:sp>
      <p:sp>
        <p:nvSpPr>
          <p:cNvPr id="3" name="Content Placeholder 2">
            <a:extLst>
              <a:ext uri="{FF2B5EF4-FFF2-40B4-BE49-F238E27FC236}">
                <a16:creationId xmlns:a16="http://schemas.microsoft.com/office/drawing/2014/main" id="{D1043344-E7E9-1FB9-D6AB-73C906DB09DA}"/>
              </a:ext>
            </a:extLst>
          </p:cNvPr>
          <p:cNvSpPr txBox="1">
            <a:spLocks/>
          </p:cNvSpPr>
          <p:nvPr/>
        </p:nvSpPr>
        <p:spPr>
          <a:xfrm>
            <a:off x="4978049" y="1601288"/>
            <a:ext cx="3590039" cy="235449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3600" b="1" dirty="0">
                <a:solidFill>
                  <a:schemeClr val="accent4">
                    <a:lumMod val="60000"/>
                    <a:lumOff val="40000"/>
                  </a:schemeClr>
                </a:solidFill>
              </a:rPr>
              <a:t>Screening</a:t>
            </a:r>
            <a:endParaRPr lang="en-US" sz="3600" dirty="0">
              <a:solidFill>
                <a:schemeClr val="accent4">
                  <a:lumMod val="60000"/>
                  <a:lumOff val="40000"/>
                </a:schemeClr>
              </a:solidFill>
            </a:endParaRPr>
          </a:p>
          <a:p>
            <a:pPr marL="0"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Questioning</a:t>
            </a:r>
          </a:p>
          <a:p>
            <a:pPr marL="0" indent="0">
              <a:lnSpc>
                <a:spcPct val="100000"/>
              </a:lnSpc>
              <a:spcAft>
                <a:spcPts val="600"/>
              </a:spcAft>
              <a:buNone/>
            </a:pPr>
            <a:r>
              <a:rPr lang="en-US" sz="3200" dirty="0"/>
              <a:t> • Remixing</a:t>
            </a:r>
          </a:p>
          <a:p>
            <a:pPr marL="0" indent="0">
              <a:lnSpc>
                <a:spcPct val="100000"/>
              </a:lnSpc>
              <a:spcAft>
                <a:spcPts val="600"/>
              </a:spcAft>
              <a:buNone/>
            </a:pPr>
            <a:r>
              <a:rPr lang="en-US" sz="3200" dirty="0"/>
              <a:t> • Flowing</a:t>
            </a:r>
          </a:p>
        </p:txBody>
      </p:sp>
      <p:sp>
        <p:nvSpPr>
          <p:cNvPr id="4" name="Content Placeholder 2">
            <a:extLst>
              <a:ext uri="{FF2B5EF4-FFF2-40B4-BE49-F238E27FC236}">
                <a16:creationId xmlns:a16="http://schemas.microsoft.com/office/drawing/2014/main" id="{B38F87BC-74C3-7CD8-1666-64E7B6BC0B1E}"/>
              </a:ext>
            </a:extLst>
          </p:cNvPr>
          <p:cNvSpPr txBox="1">
            <a:spLocks/>
          </p:cNvSpPr>
          <p:nvPr/>
        </p:nvSpPr>
        <p:spPr>
          <a:xfrm>
            <a:off x="8596869" y="1601288"/>
            <a:ext cx="3639735" cy="235449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46037" indent="0">
              <a:lnSpc>
                <a:spcPct val="100000"/>
              </a:lnSpc>
              <a:spcAft>
                <a:spcPts val="600"/>
              </a:spcAft>
              <a:buNone/>
            </a:pPr>
            <a:r>
              <a:rPr lang="en-US" sz="3600" b="1" dirty="0">
                <a:solidFill>
                  <a:schemeClr val="accent3"/>
                </a:solidFill>
              </a:rPr>
              <a:t>Sharing</a:t>
            </a:r>
            <a:endParaRPr lang="en-US" sz="3600" dirty="0">
              <a:ln w="0"/>
              <a:effectLst>
                <a:outerShdw blurRad="38100" dist="19050" dir="2700000" algn="tl" rotWithShape="0">
                  <a:schemeClr val="dk1">
                    <a:alpha val="40000"/>
                  </a:schemeClr>
                </a:outerShdw>
              </a:effectLst>
            </a:endParaRPr>
          </a:p>
          <a:p>
            <a:pPr marL="46037"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Tracking</a:t>
            </a:r>
          </a:p>
          <a:p>
            <a:pPr marL="46037" indent="0">
              <a:lnSpc>
                <a:spcPct val="100000"/>
              </a:lnSpc>
              <a:spcAft>
                <a:spcPts val="600"/>
              </a:spcAft>
              <a:buNone/>
            </a:pPr>
            <a:r>
              <a:rPr lang="en-US" sz="3200" dirty="0"/>
              <a:t> • Accessing</a:t>
            </a:r>
            <a:endParaRPr lang="en-US" sz="3200" dirty="0">
              <a:ln w="0"/>
              <a:effectLst>
                <a:outerShdw blurRad="38100" dist="19050" dir="2700000" algn="tl" rotWithShape="0">
                  <a:schemeClr val="dk1">
                    <a:alpha val="40000"/>
                  </a:schemeClr>
                </a:outerShdw>
              </a:effectLst>
            </a:endParaRPr>
          </a:p>
          <a:p>
            <a:pPr marL="46037" indent="0">
              <a:lnSpc>
                <a:spcPct val="100000"/>
              </a:lnSpc>
              <a:spcAft>
                <a:spcPts val="600"/>
              </a:spcAft>
              <a:buNone/>
            </a:pPr>
            <a:r>
              <a:rPr lang="en-US" sz="3200" dirty="0"/>
              <a:t> • </a:t>
            </a:r>
            <a:r>
              <a:rPr lang="en-US" sz="3200" dirty="0">
                <a:ln w="0"/>
                <a:effectLst>
                  <a:outerShdw blurRad="38100" dist="19050" dir="2700000" algn="tl" rotWithShape="0">
                    <a:schemeClr val="dk1">
                      <a:alpha val="40000"/>
                    </a:schemeClr>
                  </a:outerShdw>
                </a:effectLst>
              </a:rPr>
              <a:t>Beginning</a:t>
            </a:r>
          </a:p>
        </p:txBody>
      </p:sp>
      <p:grpSp>
        <p:nvGrpSpPr>
          <p:cNvPr id="8" name="Group 7">
            <a:extLst>
              <a:ext uri="{FF2B5EF4-FFF2-40B4-BE49-F238E27FC236}">
                <a16:creationId xmlns:a16="http://schemas.microsoft.com/office/drawing/2014/main" id="{84E408B3-C2D9-2448-1A46-5DC47E65009D}"/>
              </a:ext>
            </a:extLst>
          </p:cNvPr>
          <p:cNvGrpSpPr/>
          <p:nvPr/>
        </p:nvGrpSpPr>
        <p:grpSpPr>
          <a:xfrm>
            <a:off x="5343896" y="5210460"/>
            <a:ext cx="6577470" cy="1361655"/>
            <a:chOff x="2103183" y="2966466"/>
            <a:chExt cx="9079813" cy="1361655"/>
          </a:xfrm>
        </p:grpSpPr>
        <p:sp>
          <p:nvSpPr>
            <p:cNvPr id="13" name="Rectangle 12">
              <a:extLst>
                <a:ext uri="{FF2B5EF4-FFF2-40B4-BE49-F238E27FC236}">
                  <a16:creationId xmlns:a16="http://schemas.microsoft.com/office/drawing/2014/main" id="{86A3F895-2816-0537-21A6-964A44D80672}"/>
                </a:ext>
              </a:extLst>
            </p:cNvPr>
            <p:cNvSpPr/>
            <p:nvPr/>
          </p:nvSpPr>
          <p:spPr>
            <a:xfrm>
              <a:off x="2103183" y="2966466"/>
              <a:ext cx="9079813" cy="1361655"/>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r>
                <a:rPr lang="en-GB" sz="3200" dirty="0">
                  <a:solidFill>
                    <a:schemeClr val="bg1"/>
                  </a:solidFill>
                </a:rPr>
                <a:t>    What’s taking us so long?</a:t>
              </a:r>
            </a:p>
          </p:txBody>
        </p:sp>
        <p:sp>
          <p:nvSpPr>
            <p:cNvPr id="14" name="TextBox 13">
              <a:extLst>
                <a:ext uri="{FF2B5EF4-FFF2-40B4-BE49-F238E27FC236}">
                  <a16:creationId xmlns:a16="http://schemas.microsoft.com/office/drawing/2014/main" id="{9DC46D28-A5AA-4FD7-CE5C-9C307A4A37AB}"/>
                </a:ext>
              </a:extLst>
            </p:cNvPr>
            <p:cNvSpPr txBox="1"/>
            <p:nvPr/>
          </p:nvSpPr>
          <p:spPr>
            <a:xfrm>
              <a:off x="9586417" y="3312458"/>
              <a:ext cx="898198" cy="1015663"/>
            </a:xfrm>
            <a:prstGeom prst="rect">
              <a:avLst/>
            </a:prstGeom>
            <a:noFill/>
          </p:spPr>
          <p:txBody>
            <a:bodyPr wrap="square">
              <a:spAutoFit/>
            </a:bodyPr>
            <a:lstStyle/>
            <a:p>
              <a:r>
                <a:rPr lang="en-GB" sz="6000" dirty="0"/>
                <a:t>🤔</a:t>
              </a:r>
            </a:p>
          </p:txBody>
        </p:sp>
      </p:grpSp>
      <p:grpSp>
        <p:nvGrpSpPr>
          <p:cNvPr id="2" name="Group 1">
            <a:extLst>
              <a:ext uri="{FF2B5EF4-FFF2-40B4-BE49-F238E27FC236}">
                <a16:creationId xmlns:a16="http://schemas.microsoft.com/office/drawing/2014/main" id="{26407024-1310-8EAB-3867-B661995A45F9}"/>
              </a:ext>
            </a:extLst>
          </p:cNvPr>
          <p:cNvGrpSpPr>
            <a:grpSpLocks noChangeAspect="1"/>
          </p:cNvGrpSpPr>
          <p:nvPr/>
        </p:nvGrpSpPr>
        <p:grpSpPr>
          <a:xfrm>
            <a:off x="3520834" y="1723448"/>
            <a:ext cx="435600" cy="431950"/>
            <a:chOff x="-782952" y="5279717"/>
            <a:chExt cx="558720" cy="554040"/>
          </a:xfrm>
        </p:grpSpPr>
        <p:sp>
          <p:nvSpPr>
            <p:cNvPr id="5" name="Freeform: Shape 74">
              <a:extLst>
                <a:ext uri="{FF2B5EF4-FFF2-40B4-BE49-F238E27FC236}">
                  <a16:creationId xmlns:a16="http://schemas.microsoft.com/office/drawing/2014/main" id="{75785603-7B79-3083-12ED-817221E387E0}"/>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7" name="Freeform: Shape 75">
              <a:extLst>
                <a:ext uri="{FF2B5EF4-FFF2-40B4-BE49-F238E27FC236}">
                  <a16:creationId xmlns:a16="http://schemas.microsoft.com/office/drawing/2014/main" id="{14CBBB13-0473-DC5A-AB46-10F69F27BD5C}"/>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9" name="Freeform: Shape 76">
              <a:extLst>
                <a:ext uri="{FF2B5EF4-FFF2-40B4-BE49-F238E27FC236}">
                  <a16:creationId xmlns:a16="http://schemas.microsoft.com/office/drawing/2014/main" id="{3C75811D-621E-24D5-A57B-D8EB11B10761}"/>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1" name="Freeform: Shape 77">
              <a:extLst>
                <a:ext uri="{FF2B5EF4-FFF2-40B4-BE49-F238E27FC236}">
                  <a16:creationId xmlns:a16="http://schemas.microsoft.com/office/drawing/2014/main" id="{CE394080-1A4B-334A-047D-36A024DBBCAE}"/>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 name="Freeform: Shape 78">
              <a:extLst>
                <a:ext uri="{FF2B5EF4-FFF2-40B4-BE49-F238E27FC236}">
                  <a16:creationId xmlns:a16="http://schemas.microsoft.com/office/drawing/2014/main" id="{D92E4922-F1C8-D6AF-FBF8-40CD72A9D019}"/>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5" name="Freeform: Shape 79">
              <a:extLst>
                <a:ext uri="{FF2B5EF4-FFF2-40B4-BE49-F238E27FC236}">
                  <a16:creationId xmlns:a16="http://schemas.microsoft.com/office/drawing/2014/main" id="{34F2613E-C98B-1749-7692-5FDC5067BFC6}"/>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6" name="Freeform: Shape 80">
              <a:extLst>
                <a:ext uri="{FF2B5EF4-FFF2-40B4-BE49-F238E27FC236}">
                  <a16:creationId xmlns:a16="http://schemas.microsoft.com/office/drawing/2014/main" id="{CEFEEA8F-8B53-4EB1-870A-2E8E73F89D4B}"/>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7" name="Freeform: Shape 81">
              <a:extLst>
                <a:ext uri="{FF2B5EF4-FFF2-40B4-BE49-F238E27FC236}">
                  <a16:creationId xmlns:a16="http://schemas.microsoft.com/office/drawing/2014/main" id="{B9D1D713-8798-C358-8386-FD4DB939439D}"/>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8" name="Freeform: Shape 82">
              <a:extLst>
                <a:ext uri="{FF2B5EF4-FFF2-40B4-BE49-F238E27FC236}">
                  <a16:creationId xmlns:a16="http://schemas.microsoft.com/office/drawing/2014/main" id="{2AE72F25-161A-E228-C542-BE87A1B87AB2}"/>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9" name="Freeform: Shape 83">
              <a:extLst>
                <a:ext uri="{FF2B5EF4-FFF2-40B4-BE49-F238E27FC236}">
                  <a16:creationId xmlns:a16="http://schemas.microsoft.com/office/drawing/2014/main" id="{D9DBFB68-B061-768A-7AE6-9FFFAD532113}"/>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 name="Freeform: Shape 84">
              <a:extLst>
                <a:ext uri="{FF2B5EF4-FFF2-40B4-BE49-F238E27FC236}">
                  <a16:creationId xmlns:a16="http://schemas.microsoft.com/office/drawing/2014/main" id="{F2F8862D-B2C9-088C-D3A7-88D509F2FF9C}"/>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1" name="Freeform: Shape 85">
              <a:extLst>
                <a:ext uri="{FF2B5EF4-FFF2-40B4-BE49-F238E27FC236}">
                  <a16:creationId xmlns:a16="http://schemas.microsoft.com/office/drawing/2014/main" id="{91DFBFFF-FAE3-926C-470E-2F6E6B5FC35B}"/>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90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22" name="Freeform: Shape 86">
              <a:extLst>
                <a:ext uri="{FF2B5EF4-FFF2-40B4-BE49-F238E27FC236}">
                  <a16:creationId xmlns:a16="http://schemas.microsoft.com/office/drawing/2014/main" id="{34805F75-E8AD-1D98-BB47-E02683F8E848}"/>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3" name="Freeform: Shape 87">
              <a:extLst>
                <a:ext uri="{FF2B5EF4-FFF2-40B4-BE49-F238E27FC236}">
                  <a16:creationId xmlns:a16="http://schemas.microsoft.com/office/drawing/2014/main" id="{CDEA1E79-5051-4743-29DB-8879B4E28873}"/>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4" name="Freeform: Shape 88">
              <a:extLst>
                <a:ext uri="{FF2B5EF4-FFF2-40B4-BE49-F238E27FC236}">
                  <a16:creationId xmlns:a16="http://schemas.microsoft.com/office/drawing/2014/main" id="{C28E38BF-05A8-C890-ADF4-7F67F10AA148}"/>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5" name="Freeform: Shape 89">
              <a:extLst>
                <a:ext uri="{FF2B5EF4-FFF2-40B4-BE49-F238E27FC236}">
                  <a16:creationId xmlns:a16="http://schemas.microsoft.com/office/drawing/2014/main" id="{AA5E6CC5-10A2-682C-B2D7-0DFE794FC8CC}"/>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6" name="Freeform: Shape 90">
              <a:extLst>
                <a:ext uri="{FF2B5EF4-FFF2-40B4-BE49-F238E27FC236}">
                  <a16:creationId xmlns:a16="http://schemas.microsoft.com/office/drawing/2014/main" id="{E29ED894-C018-6823-9530-B9C67E5D21E7}"/>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7" name="Freeform: Shape 91">
              <a:extLst>
                <a:ext uri="{FF2B5EF4-FFF2-40B4-BE49-F238E27FC236}">
                  <a16:creationId xmlns:a16="http://schemas.microsoft.com/office/drawing/2014/main" id="{E542D9A8-2926-21FE-D061-E15784D7A4A3}"/>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8" name="Freeform: Shape 92">
              <a:extLst>
                <a:ext uri="{FF2B5EF4-FFF2-40B4-BE49-F238E27FC236}">
                  <a16:creationId xmlns:a16="http://schemas.microsoft.com/office/drawing/2014/main" id="{1D1D60F2-B1BD-50A7-843A-B6F8B72630F5}"/>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9" name="Freeform: Shape 93">
              <a:extLst>
                <a:ext uri="{FF2B5EF4-FFF2-40B4-BE49-F238E27FC236}">
                  <a16:creationId xmlns:a16="http://schemas.microsoft.com/office/drawing/2014/main" id="{9D8DFBB7-37ED-C54D-37DE-C9E0B4CB5B99}"/>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grpSp>
      <p:pic>
        <p:nvPicPr>
          <p:cNvPr id="30" name="Picture 59">
            <a:extLst>
              <a:ext uri="{FF2B5EF4-FFF2-40B4-BE49-F238E27FC236}">
                <a16:creationId xmlns:a16="http://schemas.microsoft.com/office/drawing/2014/main" id="{69E1B771-7763-2667-4870-148CE66B2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0644" y="1705423"/>
            <a:ext cx="351736"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50">
            <a:extLst>
              <a:ext uri="{FF2B5EF4-FFF2-40B4-BE49-F238E27FC236}">
                <a16:creationId xmlns:a16="http://schemas.microsoft.com/office/drawing/2014/main" id="{1A3CAB49-8999-4AB0-778B-2F5CEAD97417}"/>
              </a:ext>
            </a:extLst>
          </p:cNvPr>
          <p:cNvGrpSpPr>
            <a:grpSpLocks noChangeAspect="1"/>
          </p:cNvGrpSpPr>
          <p:nvPr/>
        </p:nvGrpSpPr>
        <p:grpSpPr>
          <a:xfrm>
            <a:off x="10509254" y="1703923"/>
            <a:ext cx="671043" cy="432000"/>
            <a:chOff x="4348497" y="3025153"/>
            <a:chExt cx="661036" cy="425559"/>
          </a:xfrm>
        </p:grpSpPr>
        <p:sp>
          <p:nvSpPr>
            <p:cNvPr id="52" name="Freeform: Shape 34">
              <a:extLst>
                <a:ext uri="{FF2B5EF4-FFF2-40B4-BE49-F238E27FC236}">
                  <a16:creationId xmlns:a16="http://schemas.microsoft.com/office/drawing/2014/main" id="{D664260E-6E23-1A1F-CDBE-B17FFECED46D}"/>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3" name="Freeform: Shape 35">
              <a:extLst>
                <a:ext uri="{FF2B5EF4-FFF2-40B4-BE49-F238E27FC236}">
                  <a16:creationId xmlns:a16="http://schemas.microsoft.com/office/drawing/2014/main" id="{238B782C-B3B3-5637-68AA-F59A592E2724}"/>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4" name="Freeform: Shape 36">
              <a:extLst>
                <a:ext uri="{FF2B5EF4-FFF2-40B4-BE49-F238E27FC236}">
                  <a16:creationId xmlns:a16="http://schemas.microsoft.com/office/drawing/2014/main" id="{1F765829-3F10-9F2C-E737-9F2A291A4F4D}"/>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5" name="Freeform: Shape 37">
              <a:extLst>
                <a:ext uri="{FF2B5EF4-FFF2-40B4-BE49-F238E27FC236}">
                  <a16:creationId xmlns:a16="http://schemas.microsoft.com/office/drawing/2014/main" id="{F2AF085C-CD7D-B896-4419-DEA59ACD7B24}"/>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6" name="Freeform: Shape 38">
              <a:extLst>
                <a:ext uri="{FF2B5EF4-FFF2-40B4-BE49-F238E27FC236}">
                  <a16:creationId xmlns:a16="http://schemas.microsoft.com/office/drawing/2014/main" id="{5CD45A05-17AA-60F1-9489-7D97E073CBF7}"/>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7" name="Freeform: Shape 39">
              <a:extLst>
                <a:ext uri="{FF2B5EF4-FFF2-40B4-BE49-F238E27FC236}">
                  <a16:creationId xmlns:a16="http://schemas.microsoft.com/office/drawing/2014/main" id="{932FC9A5-C1B2-A929-3398-14AA315F6F01}"/>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8" name="Freeform: Shape 40">
              <a:extLst>
                <a:ext uri="{FF2B5EF4-FFF2-40B4-BE49-F238E27FC236}">
                  <a16:creationId xmlns:a16="http://schemas.microsoft.com/office/drawing/2014/main" id="{77C23499-3152-A0B0-C73E-88D9D1012F80}"/>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59" name="Freeform: Shape 41">
              <a:extLst>
                <a:ext uri="{FF2B5EF4-FFF2-40B4-BE49-F238E27FC236}">
                  <a16:creationId xmlns:a16="http://schemas.microsoft.com/office/drawing/2014/main" id="{C81DC4F1-4070-0FE9-4C58-4BAB2FFA7F2D}"/>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60" name="Freeform: Shape 42">
              <a:extLst>
                <a:ext uri="{FF2B5EF4-FFF2-40B4-BE49-F238E27FC236}">
                  <a16:creationId xmlns:a16="http://schemas.microsoft.com/office/drawing/2014/main" id="{68E382EF-AD29-6B38-812E-00B763CBBEBB}"/>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1" name="Freeform: Shape 43">
              <a:extLst>
                <a:ext uri="{FF2B5EF4-FFF2-40B4-BE49-F238E27FC236}">
                  <a16:creationId xmlns:a16="http://schemas.microsoft.com/office/drawing/2014/main" id="{2A4B7704-CC27-456C-7226-417A3EFD3066}"/>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2" name="Freeform: Shape 44">
              <a:extLst>
                <a:ext uri="{FF2B5EF4-FFF2-40B4-BE49-F238E27FC236}">
                  <a16:creationId xmlns:a16="http://schemas.microsoft.com/office/drawing/2014/main" id="{3D02B3B2-27A8-7DF9-2935-400CAE365C29}"/>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3" name="Freeform: Shape 45">
              <a:extLst>
                <a:ext uri="{FF2B5EF4-FFF2-40B4-BE49-F238E27FC236}">
                  <a16:creationId xmlns:a16="http://schemas.microsoft.com/office/drawing/2014/main" id="{5C4E3E10-6AD9-609F-F7A7-095E57DA398E}"/>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4" name="Freeform: Shape 46">
              <a:extLst>
                <a:ext uri="{FF2B5EF4-FFF2-40B4-BE49-F238E27FC236}">
                  <a16:creationId xmlns:a16="http://schemas.microsoft.com/office/drawing/2014/main" id="{016CF0F3-16D0-1983-B656-A23DC7F1C467}"/>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5" name="Freeform: Shape 47">
              <a:extLst>
                <a:ext uri="{FF2B5EF4-FFF2-40B4-BE49-F238E27FC236}">
                  <a16:creationId xmlns:a16="http://schemas.microsoft.com/office/drawing/2014/main" id="{14423094-994F-CE54-37E5-550BD63A0712}"/>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6" name="Freeform: Shape 48">
              <a:extLst>
                <a:ext uri="{FF2B5EF4-FFF2-40B4-BE49-F238E27FC236}">
                  <a16:creationId xmlns:a16="http://schemas.microsoft.com/office/drawing/2014/main" id="{FD3BC479-AB37-8FE1-8A5A-B516C16AD3F9}"/>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7" name="Freeform: Shape 49">
              <a:extLst>
                <a:ext uri="{FF2B5EF4-FFF2-40B4-BE49-F238E27FC236}">
                  <a16:creationId xmlns:a16="http://schemas.microsoft.com/office/drawing/2014/main" id="{9046BFAA-DA4C-BC82-B25F-33C2DABAA6B0}"/>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8" name="Freeform: Shape 50">
              <a:extLst>
                <a:ext uri="{FF2B5EF4-FFF2-40B4-BE49-F238E27FC236}">
                  <a16:creationId xmlns:a16="http://schemas.microsoft.com/office/drawing/2014/main" id="{3B57796A-152D-778C-FCCA-38537A65AA78}"/>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69" name="Freeform: Shape 51">
              <a:extLst>
                <a:ext uri="{FF2B5EF4-FFF2-40B4-BE49-F238E27FC236}">
                  <a16:creationId xmlns:a16="http://schemas.microsoft.com/office/drawing/2014/main" id="{E8AC5016-C3C5-35EF-03ED-C53B71197477}"/>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70" name="Freeform: Shape 52">
              <a:extLst>
                <a:ext uri="{FF2B5EF4-FFF2-40B4-BE49-F238E27FC236}">
                  <a16:creationId xmlns:a16="http://schemas.microsoft.com/office/drawing/2014/main" id="{14910AA8-B268-778A-745E-9C538A065CE8}"/>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spTree>
    <p:extLst>
      <p:ext uri="{BB962C8B-B14F-4D97-AF65-F5344CB8AC3E}">
        <p14:creationId xmlns:p14="http://schemas.microsoft.com/office/powerpoint/2010/main" val="345071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35" presetClass="path" presetSubtype="0" decel="100000" fill="hold" grpId="1" nodeType="withEffect">
                                  <p:stCondLst>
                                    <p:cond delay="0"/>
                                  </p:stCondLst>
                                  <p:childTnLst>
                                    <p:animMotion origin="layout" path="M -4.58333E-6 -2.59259E-6 L 0.00847 -2.59259E-6 " pathEditMode="relative" rAng="0" ptsTypes="AA">
                                      <p:cBhvr>
                                        <p:cTn id="9" dur="500" spd="-100000" fill="hold"/>
                                        <p:tgtEl>
                                          <p:spTgt spid="10"/>
                                        </p:tgtEl>
                                        <p:attrNameLst>
                                          <p:attrName>ppt_x</p:attrName>
                                          <p:attrName>ppt_y</p:attrName>
                                        </p:attrNameLst>
                                      </p:cBhvr>
                                      <p:rCtr x="417"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35" presetClass="path" presetSubtype="0" decel="100000" fill="hold" grpId="1" nodeType="withEffect">
                                  <p:stCondLst>
                                    <p:cond delay="0"/>
                                  </p:stCondLst>
                                  <p:childTnLst>
                                    <p:animMotion origin="layout" path="M 1.25E-6 -2.59259E-6 L 0.00846 -2.59259E-6 " pathEditMode="relative" rAng="0" ptsTypes="AA">
                                      <p:cBhvr>
                                        <p:cTn id="18" dur="500" spd="-100000" fill="hold"/>
                                        <p:tgtEl>
                                          <p:spTgt spid="3"/>
                                        </p:tgtEl>
                                        <p:attrNameLst>
                                          <p:attrName>ppt_x</p:attrName>
                                          <p:attrName>ppt_y</p:attrName>
                                        </p:attrNameLst>
                                      </p:cBhvr>
                                      <p:rCtr x="417" y="0"/>
                                    </p:animMotion>
                                  </p:childTnLst>
                                </p:cTn>
                              </p:par>
                              <p:par>
                                <p:cTn id="19" presetID="10"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35" presetClass="path" presetSubtype="0" decel="100000" fill="hold" grpId="1" nodeType="withEffect">
                                  <p:stCondLst>
                                    <p:cond delay="0"/>
                                  </p:stCondLst>
                                  <p:childTnLst>
                                    <p:animMotion origin="layout" path="M 3.125E-6 -2.59259E-6 L 0.00846 -2.59259E-6 " pathEditMode="relative" rAng="0" ptsTypes="AA">
                                      <p:cBhvr>
                                        <p:cTn id="27" dur="500" spd="-100000" fill="hold"/>
                                        <p:tgtEl>
                                          <p:spTgt spid="4"/>
                                        </p:tgtEl>
                                        <p:attrNameLst>
                                          <p:attrName>ppt_x</p:attrName>
                                          <p:attrName>ppt_y</p:attrName>
                                        </p:attrNameLst>
                                      </p:cBhvr>
                                      <p:rCtr x="417" y="0"/>
                                    </p:animMotion>
                                  </p:childTnLst>
                                </p:cTn>
                              </p:par>
                              <p:par>
                                <p:cTn id="28" presetID="10" presetClass="entr" presetSubtype="0"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 grpId="0"/>
      <p:bldP spid="3" grpId="1"/>
      <p:bldP spid="4" grpId="0"/>
      <p:bldP spid="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59">
            <a:extLst>
              <a:ext uri="{FF2B5EF4-FFF2-40B4-BE49-F238E27FC236}">
                <a16:creationId xmlns:a16="http://schemas.microsoft.com/office/drawing/2014/main" id="{270D67DF-22A5-DEB4-5B47-FD689002E6D8}"/>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171580A4-8974-7625-59A5-C20BBA3A91EC}"/>
              </a:ext>
            </a:extLst>
          </p:cNvPr>
          <p:cNvGrpSpPr>
            <a:grpSpLocks noChangeAspect="1"/>
          </p:cNvGrpSpPr>
          <p:nvPr/>
        </p:nvGrpSpPr>
        <p:grpSpPr>
          <a:xfrm>
            <a:off x="2046671" y="3750772"/>
            <a:ext cx="300706" cy="298187"/>
            <a:chOff x="-782952" y="5279717"/>
            <a:chExt cx="558720" cy="554040"/>
          </a:xfrm>
        </p:grpSpPr>
        <p:sp>
          <p:nvSpPr>
            <p:cNvPr id="14" name="Freeform: Shape 74">
              <a:extLst>
                <a:ext uri="{FF2B5EF4-FFF2-40B4-BE49-F238E27FC236}">
                  <a16:creationId xmlns:a16="http://schemas.microsoft.com/office/drawing/2014/main" id="{20C66C14-19EB-FDDE-47E6-5FBAF103AD7F}"/>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5">
              <a:extLst>
                <a:ext uri="{FF2B5EF4-FFF2-40B4-BE49-F238E27FC236}">
                  <a16:creationId xmlns:a16="http://schemas.microsoft.com/office/drawing/2014/main" id="{A32751BD-C438-8D70-304B-A05B7AC2010D}"/>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6">
              <a:extLst>
                <a:ext uri="{FF2B5EF4-FFF2-40B4-BE49-F238E27FC236}">
                  <a16:creationId xmlns:a16="http://schemas.microsoft.com/office/drawing/2014/main" id="{B03021B2-3CFC-8B91-24FC-0BC59A1C2DAF}"/>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7">
              <a:extLst>
                <a:ext uri="{FF2B5EF4-FFF2-40B4-BE49-F238E27FC236}">
                  <a16:creationId xmlns:a16="http://schemas.microsoft.com/office/drawing/2014/main" id="{E8AECEE1-4D49-C0CB-44A3-810226A38E40}"/>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78">
              <a:extLst>
                <a:ext uri="{FF2B5EF4-FFF2-40B4-BE49-F238E27FC236}">
                  <a16:creationId xmlns:a16="http://schemas.microsoft.com/office/drawing/2014/main" id="{1822F6F2-F7E5-10E6-1FCA-A5CBA2041C03}"/>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79">
              <a:extLst>
                <a:ext uri="{FF2B5EF4-FFF2-40B4-BE49-F238E27FC236}">
                  <a16:creationId xmlns:a16="http://schemas.microsoft.com/office/drawing/2014/main" id="{DB2C37C8-DCF3-AE7B-5BDC-54C84390A0EB}"/>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0">
              <a:extLst>
                <a:ext uri="{FF2B5EF4-FFF2-40B4-BE49-F238E27FC236}">
                  <a16:creationId xmlns:a16="http://schemas.microsoft.com/office/drawing/2014/main" id="{EED71EA8-3F85-3194-ADCC-83598FD860D8}"/>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1">
              <a:extLst>
                <a:ext uri="{FF2B5EF4-FFF2-40B4-BE49-F238E27FC236}">
                  <a16:creationId xmlns:a16="http://schemas.microsoft.com/office/drawing/2014/main" id="{33605379-B553-3C8C-D876-6B620A15891E}"/>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2">
              <a:extLst>
                <a:ext uri="{FF2B5EF4-FFF2-40B4-BE49-F238E27FC236}">
                  <a16:creationId xmlns:a16="http://schemas.microsoft.com/office/drawing/2014/main" id="{BE58E034-2466-8F57-26ED-984EF1DEDAFC}"/>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3">
              <a:extLst>
                <a:ext uri="{FF2B5EF4-FFF2-40B4-BE49-F238E27FC236}">
                  <a16:creationId xmlns:a16="http://schemas.microsoft.com/office/drawing/2014/main" id="{2B5B6843-F048-EB60-ECDA-FE0DAD90CA9A}"/>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4">
              <a:extLst>
                <a:ext uri="{FF2B5EF4-FFF2-40B4-BE49-F238E27FC236}">
                  <a16:creationId xmlns:a16="http://schemas.microsoft.com/office/drawing/2014/main" id="{52B95719-D1F5-73BE-B935-1140139E0380}"/>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5">
              <a:extLst>
                <a:ext uri="{FF2B5EF4-FFF2-40B4-BE49-F238E27FC236}">
                  <a16:creationId xmlns:a16="http://schemas.microsoft.com/office/drawing/2014/main" id="{39414FB5-EB92-04B9-4C9B-CF65933C7BC9}"/>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6">
              <a:extLst>
                <a:ext uri="{FF2B5EF4-FFF2-40B4-BE49-F238E27FC236}">
                  <a16:creationId xmlns:a16="http://schemas.microsoft.com/office/drawing/2014/main" id="{9194A075-2052-A9EC-65C2-5C6F2231476D}"/>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7">
              <a:extLst>
                <a:ext uri="{FF2B5EF4-FFF2-40B4-BE49-F238E27FC236}">
                  <a16:creationId xmlns:a16="http://schemas.microsoft.com/office/drawing/2014/main" id="{404A4F2B-E63B-3ED3-DC0C-AC545EC94BFD}"/>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88">
              <a:extLst>
                <a:ext uri="{FF2B5EF4-FFF2-40B4-BE49-F238E27FC236}">
                  <a16:creationId xmlns:a16="http://schemas.microsoft.com/office/drawing/2014/main" id="{F8B2E01A-E79F-82FD-DC42-6A457ADAD52D}"/>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2" name="Freeform: Shape 89">
              <a:extLst>
                <a:ext uri="{FF2B5EF4-FFF2-40B4-BE49-F238E27FC236}">
                  <a16:creationId xmlns:a16="http://schemas.microsoft.com/office/drawing/2014/main" id="{F25A7B7F-5E3E-BC0E-FEFE-41F9A554EAD9}"/>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5" name="Freeform: Shape 90">
              <a:extLst>
                <a:ext uri="{FF2B5EF4-FFF2-40B4-BE49-F238E27FC236}">
                  <a16:creationId xmlns:a16="http://schemas.microsoft.com/office/drawing/2014/main" id="{0AA6543A-7C2F-2EA0-DA65-5640DC216972}"/>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0" name="Freeform: Shape 91">
              <a:extLst>
                <a:ext uri="{FF2B5EF4-FFF2-40B4-BE49-F238E27FC236}">
                  <a16:creationId xmlns:a16="http://schemas.microsoft.com/office/drawing/2014/main" id="{BD081E5A-091C-86E9-5AB6-A23130E28074}"/>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1" name="Freeform: Shape 92">
              <a:extLst>
                <a:ext uri="{FF2B5EF4-FFF2-40B4-BE49-F238E27FC236}">
                  <a16:creationId xmlns:a16="http://schemas.microsoft.com/office/drawing/2014/main" id="{CDFD4F43-9308-986A-EA9C-DC8BED725676}"/>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2" name="Freeform: Shape 93">
              <a:extLst>
                <a:ext uri="{FF2B5EF4-FFF2-40B4-BE49-F238E27FC236}">
                  <a16:creationId xmlns:a16="http://schemas.microsoft.com/office/drawing/2014/main" id="{DDB86E1C-05C4-B0B5-5017-26C40A9AA292}"/>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a:t>
            </a:r>
          </a:p>
          <a:p>
            <a:pPr marL="225425" indent="0">
              <a:lnSpc>
                <a:spcPct val="100000"/>
              </a:lnSpc>
              <a:spcAft>
                <a:spcPts val="900"/>
              </a:spcAft>
              <a:buNone/>
            </a:pPr>
            <a:r>
              <a:rPr lang="en-US" sz="2400" dirty="0">
                <a:solidFill>
                  <a:schemeClr val="bg1">
                    <a:lumMod val="50000"/>
                    <a:lumOff val="50000"/>
                  </a:schemeClr>
                </a:solidFill>
              </a:rPr>
              <a:t>Cognifying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p>
          <a:p>
            <a:pPr marL="225425" indent="0">
              <a:lnSpc>
                <a:spcPct val="100000"/>
              </a:lnSpc>
              <a:spcAft>
                <a:spcPts val="900"/>
              </a:spcAft>
              <a:buNone/>
            </a:pPr>
            <a:r>
              <a:rPr lang="en-US" sz="2400" b="1" dirty="0">
                <a:solidFill>
                  <a:schemeClr val="accent3"/>
                </a:solidFill>
              </a:rPr>
              <a:t> • Accessing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Assessing</a:t>
            </a:r>
          </a:p>
        </p:txBody>
      </p:sp>
      <p:grpSp>
        <p:nvGrpSpPr>
          <p:cNvPr id="28" name="Group 27">
            <a:extLst>
              <a:ext uri="{FF2B5EF4-FFF2-40B4-BE49-F238E27FC236}">
                <a16:creationId xmlns:a16="http://schemas.microsoft.com/office/drawing/2014/main" id="{E857ED20-90EE-A496-248C-F501878CA2CB}"/>
              </a:ext>
            </a:extLst>
          </p:cNvPr>
          <p:cNvGrpSpPr/>
          <p:nvPr/>
        </p:nvGrpSpPr>
        <p:grpSpPr>
          <a:xfrm>
            <a:off x="5260382" y="5246974"/>
            <a:ext cx="2231181" cy="1014729"/>
            <a:chOff x="6164674" y="5137842"/>
            <a:chExt cx="2231181" cy="1014729"/>
          </a:xfrm>
        </p:grpSpPr>
        <p:sp>
          <p:nvSpPr>
            <p:cNvPr id="30" name="Rectangle 29">
              <a:extLst>
                <a:ext uri="{FF2B5EF4-FFF2-40B4-BE49-F238E27FC236}">
                  <a16:creationId xmlns:a16="http://schemas.microsoft.com/office/drawing/2014/main" id="{33767247-9B2B-7C46-58D2-763ADCB4EC7F}"/>
                </a:ext>
              </a:extLst>
            </p:cNvPr>
            <p:cNvSpPr/>
            <p:nvPr/>
          </p:nvSpPr>
          <p:spPr>
            <a:xfrm>
              <a:off x="6258930" y="5490228"/>
              <a:ext cx="2053797"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Consumer</a:t>
              </a:r>
            </a:p>
          </p:txBody>
        </p:sp>
        <p:sp>
          <p:nvSpPr>
            <p:cNvPr id="31" name="Rectangle 30">
              <a:extLst>
                <a:ext uri="{FF2B5EF4-FFF2-40B4-BE49-F238E27FC236}">
                  <a16:creationId xmlns:a16="http://schemas.microsoft.com/office/drawing/2014/main" id="{DB1262DE-7FE1-A466-DD5D-B1D403224F20}"/>
                </a:ext>
              </a:extLst>
            </p:cNvPr>
            <p:cNvSpPr/>
            <p:nvPr/>
          </p:nvSpPr>
          <p:spPr>
            <a:xfrm>
              <a:off x="6164674" y="5137842"/>
              <a:ext cx="2231181"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33" name="Rectangle 32">
            <a:extLst>
              <a:ext uri="{FF2B5EF4-FFF2-40B4-BE49-F238E27FC236}">
                <a16:creationId xmlns:a16="http://schemas.microsoft.com/office/drawing/2014/main" id="{2F5C6E2C-2D63-50BA-804D-776A48FDBC82}"/>
              </a:ext>
            </a:extLst>
          </p:cNvPr>
          <p:cNvSpPr/>
          <p:nvPr/>
        </p:nvSpPr>
        <p:spPr>
          <a:xfrm>
            <a:off x="9073126" y="3616673"/>
            <a:ext cx="22807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grpSp>
        <p:nvGrpSpPr>
          <p:cNvPr id="34" name="Group 33">
            <a:extLst>
              <a:ext uri="{FF2B5EF4-FFF2-40B4-BE49-F238E27FC236}">
                <a16:creationId xmlns:a16="http://schemas.microsoft.com/office/drawing/2014/main" id="{55357F23-DAC8-A599-05B6-9ACBF7094FC2}"/>
              </a:ext>
            </a:extLst>
          </p:cNvPr>
          <p:cNvGrpSpPr/>
          <p:nvPr/>
        </p:nvGrpSpPr>
        <p:grpSpPr>
          <a:xfrm>
            <a:off x="9319612" y="5376226"/>
            <a:ext cx="1986810" cy="745447"/>
            <a:chOff x="6798567" y="646875"/>
            <a:chExt cx="1356748" cy="745447"/>
          </a:xfrm>
        </p:grpSpPr>
        <p:sp>
          <p:nvSpPr>
            <p:cNvPr id="36" name="TextBox 35">
              <a:extLst>
                <a:ext uri="{FF2B5EF4-FFF2-40B4-BE49-F238E27FC236}">
                  <a16:creationId xmlns:a16="http://schemas.microsoft.com/office/drawing/2014/main" id="{1FAE80A4-DAE9-3202-8E92-485479220EA5}"/>
                </a:ext>
              </a:extLst>
            </p:cNvPr>
            <p:cNvSpPr txBox="1"/>
            <p:nvPr/>
          </p:nvSpPr>
          <p:spPr>
            <a:xfrm>
              <a:off x="6798567" y="1022990"/>
              <a:ext cx="1356748" cy="369332"/>
            </a:xfrm>
            <a:prstGeom prst="rect">
              <a:avLst/>
            </a:prstGeom>
            <a:noFill/>
          </p:spPr>
          <p:txBody>
            <a:bodyPr wrap="square">
              <a:spAutoFit/>
            </a:bodyPr>
            <a:lstStyle/>
            <a:p>
              <a:r>
                <a:rPr lang="en-GB" dirty="0"/>
                <a:t>✨ QR Credential</a:t>
              </a:r>
            </a:p>
          </p:txBody>
        </p:sp>
        <p:sp>
          <p:nvSpPr>
            <p:cNvPr id="37" name="Rectangle 36">
              <a:extLst>
                <a:ext uri="{FF2B5EF4-FFF2-40B4-BE49-F238E27FC236}">
                  <a16:creationId xmlns:a16="http://schemas.microsoft.com/office/drawing/2014/main" id="{83B0C1E5-E7F0-B1CB-7244-CA4BE50473D5}"/>
                </a:ext>
              </a:extLst>
            </p:cNvPr>
            <p:cNvSpPr/>
            <p:nvPr/>
          </p:nvSpPr>
          <p:spPr>
            <a:xfrm>
              <a:off x="6799806" y="646875"/>
              <a:ext cx="1355509" cy="74544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Printed</a:t>
              </a:r>
            </a:p>
          </p:txBody>
        </p:sp>
      </p:grpSp>
      <p:grpSp>
        <p:nvGrpSpPr>
          <p:cNvPr id="38" name="Group 37">
            <a:extLst>
              <a:ext uri="{FF2B5EF4-FFF2-40B4-BE49-F238E27FC236}">
                <a16:creationId xmlns:a16="http://schemas.microsoft.com/office/drawing/2014/main" id="{7C0641B5-1340-3FF5-7EEB-546143ADAB20}"/>
              </a:ext>
            </a:extLst>
          </p:cNvPr>
          <p:cNvGrpSpPr/>
          <p:nvPr/>
        </p:nvGrpSpPr>
        <p:grpSpPr>
          <a:xfrm>
            <a:off x="3359576" y="1444756"/>
            <a:ext cx="1853692" cy="1014729"/>
            <a:chOff x="6164675" y="5137842"/>
            <a:chExt cx="1853692" cy="1014729"/>
          </a:xfrm>
        </p:grpSpPr>
        <p:sp>
          <p:nvSpPr>
            <p:cNvPr id="39" name="Rectangle 38">
              <a:extLst>
                <a:ext uri="{FF2B5EF4-FFF2-40B4-BE49-F238E27FC236}">
                  <a16:creationId xmlns:a16="http://schemas.microsoft.com/office/drawing/2014/main" id="{F87847DC-DCBE-1AC7-DD5A-16D353532B8C}"/>
                </a:ext>
              </a:extLst>
            </p:cNvPr>
            <p:cNvSpPr/>
            <p:nvPr/>
          </p:nvSpPr>
          <p:spPr>
            <a:xfrm>
              <a:off x="6248421" y="5490228"/>
              <a:ext cx="169212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Palmist</a:t>
              </a:r>
            </a:p>
          </p:txBody>
        </p:sp>
        <p:sp>
          <p:nvSpPr>
            <p:cNvPr id="50" name="Rectangle 49">
              <a:extLst>
                <a:ext uri="{FF2B5EF4-FFF2-40B4-BE49-F238E27FC236}">
                  <a16:creationId xmlns:a16="http://schemas.microsoft.com/office/drawing/2014/main" id="{AEAE5CED-5F2D-B0F6-5323-1BA2BA2AFA15}"/>
                </a:ext>
              </a:extLst>
            </p:cNvPr>
            <p:cNvSpPr/>
            <p:nvPr/>
          </p:nvSpPr>
          <p:spPr>
            <a:xfrm>
              <a:off x="6164675" y="5137842"/>
              <a:ext cx="1853692"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51" name="Group 50">
            <a:extLst>
              <a:ext uri="{FF2B5EF4-FFF2-40B4-BE49-F238E27FC236}">
                <a16:creationId xmlns:a16="http://schemas.microsoft.com/office/drawing/2014/main" id="{35F1EB2C-39E4-D5F7-56B4-5BDCA522E0FF}"/>
              </a:ext>
            </a:extLst>
          </p:cNvPr>
          <p:cNvGrpSpPr/>
          <p:nvPr/>
        </p:nvGrpSpPr>
        <p:grpSpPr>
          <a:xfrm>
            <a:off x="9609902" y="1444755"/>
            <a:ext cx="1735712" cy="1014729"/>
            <a:chOff x="6164675" y="5137842"/>
            <a:chExt cx="1735712" cy="1014729"/>
          </a:xfrm>
        </p:grpSpPr>
        <p:sp>
          <p:nvSpPr>
            <p:cNvPr id="52" name="Rectangle 51">
              <a:extLst>
                <a:ext uri="{FF2B5EF4-FFF2-40B4-BE49-F238E27FC236}">
                  <a16:creationId xmlns:a16="http://schemas.microsoft.com/office/drawing/2014/main" id="{4CF24010-4BA9-EA6C-B4E7-4149F65C8C1F}"/>
                </a:ext>
              </a:extLst>
            </p:cNvPr>
            <p:cNvSpPr/>
            <p:nvPr/>
          </p:nvSpPr>
          <p:spPr>
            <a:xfrm>
              <a:off x="6258931" y="5490228"/>
              <a:ext cx="1558330"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Issuer</a:t>
              </a:r>
            </a:p>
          </p:txBody>
        </p:sp>
        <p:sp>
          <p:nvSpPr>
            <p:cNvPr id="53" name="Rectangle 52">
              <a:extLst>
                <a:ext uri="{FF2B5EF4-FFF2-40B4-BE49-F238E27FC236}">
                  <a16:creationId xmlns:a16="http://schemas.microsoft.com/office/drawing/2014/main" id="{A103B1DD-ABA2-D371-5A37-F0235E0D6409}"/>
                </a:ext>
              </a:extLst>
            </p:cNvPr>
            <p:cNvSpPr/>
            <p:nvPr/>
          </p:nvSpPr>
          <p:spPr>
            <a:xfrm>
              <a:off x="6164675" y="5137842"/>
              <a:ext cx="1735712"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54" name="Group 53">
            <a:extLst>
              <a:ext uri="{FF2B5EF4-FFF2-40B4-BE49-F238E27FC236}">
                <a16:creationId xmlns:a16="http://schemas.microsoft.com/office/drawing/2014/main" id="{F9DAC17E-33A8-4FEC-559A-81B906BB8F05}"/>
              </a:ext>
            </a:extLst>
          </p:cNvPr>
          <p:cNvGrpSpPr/>
          <p:nvPr/>
        </p:nvGrpSpPr>
        <p:grpSpPr>
          <a:xfrm>
            <a:off x="6364098" y="1444756"/>
            <a:ext cx="2231181" cy="1014729"/>
            <a:chOff x="6164674" y="5137842"/>
            <a:chExt cx="2231181" cy="1014729"/>
          </a:xfrm>
        </p:grpSpPr>
        <p:sp>
          <p:nvSpPr>
            <p:cNvPr id="55" name="Rectangle 54">
              <a:extLst>
                <a:ext uri="{FF2B5EF4-FFF2-40B4-BE49-F238E27FC236}">
                  <a16:creationId xmlns:a16="http://schemas.microsoft.com/office/drawing/2014/main" id="{EB0B3179-6D50-F2E5-4999-19D06F079B59}"/>
                </a:ext>
              </a:extLst>
            </p:cNvPr>
            <p:cNvSpPr/>
            <p:nvPr/>
          </p:nvSpPr>
          <p:spPr>
            <a:xfrm>
              <a:off x="6258930" y="5490228"/>
              <a:ext cx="2053797"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Biometric</a:t>
              </a:r>
            </a:p>
          </p:txBody>
        </p:sp>
        <p:sp>
          <p:nvSpPr>
            <p:cNvPr id="56" name="Rectangle 55">
              <a:extLst>
                <a:ext uri="{FF2B5EF4-FFF2-40B4-BE49-F238E27FC236}">
                  <a16:creationId xmlns:a16="http://schemas.microsoft.com/office/drawing/2014/main" id="{72F79117-34A9-0025-FA27-4A6F6EBD54FE}"/>
                </a:ext>
              </a:extLst>
            </p:cNvPr>
            <p:cNvSpPr/>
            <p:nvPr/>
          </p:nvSpPr>
          <p:spPr>
            <a:xfrm>
              <a:off x="6164674" y="5137842"/>
              <a:ext cx="2231181"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cxnSp>
        <p:nvCxnSpPr>
          <p:cNvPr id="57" name="Straight Arrow Connector 12">
            <a:extLst>
              <a:ext uri="{FF2B5EF4-FFF2-40B4-BE49-F238E27FC236}">
                <a16:creationId xmlns:a16="http://schemas.microsoft.com/office/drawing/2014/main" id="{427836E9-D802-5BB7-CBB7-FD015AC6A68F}"/>
              </a:ext>
            </a:extLst>
          </p:cNvPr>
          <p:cNvCxnSpPr>
            <a:cxnSpLocks/>
            <a:stCxn id="50" idx="3"/>
            <a:endCxn id="56" idx="1"/>
          </p:cNvCxnSpPr>
          <p:nvPr/>
        </p:nvCxnSpPr>
        <p:spPr>
          <a:xfrm>
            <a:off x="5213268" y="1952121"/>
            <a:ext cx="1150830" cy="0"/>
          </a:xfrm>
          <a:prstGeom prst="straightConnector1">
            <a:avLst/>
          </a:prstGeom>
          <a:ln>
            <a:headEnd type="triangle" w="lg" len="lg"/>
            <a:tailEnd type="none" w="lg" len="lg"/>
          </a:ln>
        </p:spPr>
        <p:style>
          <a:lnRef idx="3">
            <a:schemeClr val="accent4"/>
          </a:lnRef>
          <a:fillRef idx="0">
            <a:schemeClr val="accent4"/>
          </a:fillRef>
          <a:effectRef idx="2">
            <a:schemeClr val="accent4"/>
          </a:effectRef>
          <a:fontRef idx="minor">
            <a:schemeClr val="tx1"/>
          </a:fontRef>
        </p:style>
      </p:cxnSp>
      <p:cxnSp>
        <p:nvCxnSpPr>
          <p:cNvPr id="63" name="Straight Arrow Connector 12">
            <a:extLst>
              <a:ext uri="{FF2B5EF4-FFF2-40B4-BE49-F238E27FC236}">
                <a16:creationId xmlns:a16="http://schemas.microsoft.com/office/drawing/2014/main" id="{D3E55AED-8FA7-43B3-EEA3-7422CC3C91DB}"/>
              </a:ext>
            </a:extLst>
          </p:cNvPr>
          <p:cNvCxnSpPr>
            <a:cxnSpLocks/>
            <a:stCxn id="56" idx="3"/>
            <a:endCxn id="53" idx="1"/>
          </p:cNvCxnSpPr>
          <p:nvPr/>
        </p:nvCxnSpPr>
        <p:spPr>
          <a:xfrm flipV="1">
            <a:off x="8595279" y="1952120"/>
            <a:ext cx="1014623" cy="1"/>
          </a:xfrm>
          <a:prstGeom prst="bentConnector3">
            <a:avLst>
              <a:gd name="adj1" fmla="val 50000"/>
            </a:avLst>
          </a:prstGeom>
          <a:ln>
            <a:headEnd type="triangle" w="lg" len="lg"/>
            <a:tailEnd type="none" w="lg" len="lg"/>
          </a:ln>
        </p:spPr>
        <p:style>
          <a:lnRef idx="3">
            <a:schemeClr val="accent4"/>
          </a:lnRef>
          <a:fillRef idx="0">
            <a:schemeClr val="accent4"/>
          </a:fillRef>
          <a:effectRef idx="2">
            <a:schemeClr val="accent4"/>
          </a:effectRef>
          <a:fontRef idx="minor">
            <a:schemeClr val="tx1"/>
          </a:fontRef>
        </p:style>
      </p:cxnSp>
      <p:cxnSp>
        <p:nvCxnSpPr>
          <p:cNvPr id="69" name="Straight Arrow Connector 12">
            <a:extLst>
              <a:ext uri="{FF2B5EF4-FFF2-40B4-BE49-F238E27FC236}">
                <a16:creationId xmlns:a16="http://schemas.microsoft.com/office/drawing/2014/main" id="{EED1C348-5856-C1B1-9272-62BE8DBC8C55}"/>
              </a:ext>
            </a:extLst>
          </p:cNvPr>
          <p:cNvCxnSpPr>
            <a:cxnSpLocks/>
            <a:stCxn id="37" idx="1"/>
            <a:endCxn id="31" idx="3"/>
          </p:cNvCxnSpPr>
          <p:nvPr/>
        </p:nvCxnSpPr>
        <p:spPr>
          <a:xfrm flipH="1">
            <a:off x="7491563" y="5748950"/>
            <a:ext cx="1829863" cy="5389"/>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12">
            <a:extLst>
              <a:ext uri="{FF2B5EF4-FFF2-40B4-BE49-F238E27FC236}">
                <a16:creationId xmlns:a16="http://schemas.microsoft.com/office/drawing/2014/main" id="{AE7F7D3E-EFF5-48FF-C05E-7700C7B491CD}"/>
              </a:ext>
            </a:extLst>
          </p:cNvPr>
          <p:cNvCxnSpPr>
            <a:cxnSpLocks/>
            <a:endCxn id="105" idx="2"/>
          </p:cNvCxnSpPr>
          <p:nvPr/>
        </p:nvCxnSpPr>
        <p:spPr>
          <a:xfrm flipV="1">
            <a:off x="10619093" y="2910163"/>
            <a:ext cx="0" cy="673212"/>
          </a:xfrm>
          <a:prstGeom prst="straightConnector1">
            <a:avLst/>
          </a:prstGeom>
          <a:ln>
            <a:headEnd type="triangle" w="lg" len="lg"/>
            <a:tailEnd type="none" w="lg" len="lg"/>
          </a:ln>
        </p:spPr>
        <p:style>
          <a:lnRef idx="3">
            <a:schemeClr val="accent4"/>
          </a:lnRef>
          <a:fillRef idx="0">
            <a:schemeClr val="accent4"/>
          </a:fillRef>
          <a:effectRef idx="2">
            <a:schemeClr val="accent4"/>
          </a:effectRef>
          <a:fontRef idx="minor">
            <a:schemeClr val="tx1"/>
          </a:fontRef>
        </p:style>
      </p:cxnSp>
      <p:cxnSp>
        <p:nvCxnSpPr>
          <p:cNvPr id="78" name="Straight Arrow Connector 12">
            <a:extLst>
              <a:ext uri="{FF2B5EF4-FFF2-40B4-BE49-F238E27FC236}">
                <a16:creationId xmlns:a16="http://schemas.microsoft.com/office/drawing/2014/main" id="{7FCD0A8F-82CD-4E1B-AD87-321AC859BA54}"/>
              </a:ext>
            </a:extLst>
          </p:cNvPr>
          <p:cNvCxnSpPr>
            <a:cxnSpLocks/>
          </p:cNvCxnSpPr>
          <p:nvPr/>
        </p:nvCxnSpPr>
        <p:spPr>
          <a:xfrm flipV="1">
            <a:off x="10607215" y="4630779"/>
            <a:ext cx="11878" cy="745447"/>
          </a:xfrm>
          <a:prstGeom prst="straightConnector1">
            <a:avLst/>
          </a:prstGeom>
          <a:ln>
            <a:headEnd type="triangle" w="lg" len="lg"/>
            <a:tailEnd type="none" w="lg" len="lg"/>
          </a:ln>
        </p:spPr>
        <p:style>
          <a:lnRef idx="3">
            <a:schemeClr val="accent4"/>
          </a:lnRef>
          <a:fillRef idx="0">
            <a:schemeClr val="accent4"/>
          </a:fillRef>
          <a:effectRef idx="2">
            <a:schemeClr val="accent4"/>
          </a:effectRef>
          <a:fontRef idx="minor">
            <a:schemeClr val="tx1"/>
          </a:fontRef>
        </p:style>
      </p:cxnSp>
      <p:sp>
        <p:nvSpPr>
          <p:cNvPr id="93" name="Rectangle 92">
            <a:extLst>
              <a:ext uri="{FF2B5EF4-FFF2-40B4-BE49-F238E27FC236}">
                <a16:creationId xmlns:a16="http://schemas.microsoft.com/office/drawing/2014/main" id="{D089FBA9-DD1E-B67F-E831-083B8AB8286B}"/>
              </a:ext>
            </a:extLst>
          </p:cNvPr>
          <p:cNvSpPr/>
          <p:nvPr/>
        </p:nvSpPr>
        <p:spPr>
          <a:xfrm>
            <a:off x="9489727" y="4230144"/>
            <a:ext cx="1973118" cy="401068"/>
          </a:xfrm>
          <a:prstGeom prst="rect">
            <a:avLst/>
          </a:prstGeom>
          <a:no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algn="ct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store token</a:t>
            </a:r>
          </a:p>
        </p:txBody>
      </p:sp>
      <p:sp>
        <p:nvSpPr>
          <p:cNvPr id="95" name="TextBox 94">
            <a:extLst>
              <a:ext uri="{FF2B5EF4-FFF2-40B4-BE49-F238E27FC236}">
                <a16:creationId xmlns:a16="http://schemas.microsoft.com/office/drawing/2014/main" id="{C3C345C1-2E37-E699-006D-63168F05C502}"/>
              </a:ext>
            </a:extLst>
          </p:cNvPr>
          <p:cNvSpPr txBox="1"/>
          <p:nvPr/>
        </p:nvSpPr>
        <p:spPr>
          <a:xfrm>
            <a:off x="3264013" y="2511612"/>
            <a:ext cx="1850717" cy="400110"/>
          </a:xfrm>
          <a:prstGeom prst="rect">
            <a:avLst/>
          </a:prstGeom>
          <a:noFill/>
        </p:spPr>
        <p:txBody>
          <a:bodyPr wrap="square">
            <a:spAutoFit/>
          </a:bodyPr>
          <a:lstStyle/>
          <a:p>
            <a:r>
              <a:rPr lang="en-GB" sz="2800" baseline="-17000" dirty="0">
                <a:solidFill>
                  <a:schemeClr val="bg2">
                    <a:lumMod val="40000"/>
                    <a:lumOff val="60000"/>
                  </a:schemeClr>
                </a:solidFill>
                <a:effectLst>
                  <a:glow>
                    <a:schemeClr val="bg1"/>
                  </a:glow>
                </a:effectLst>
              </a:rPr>
              <a:t>🖐️ </a:t>
            </a:r>
            <a:r>
              <a:rPr lang="en-GB" sz="2000" i="1" dirty="0">
                <a:solidFill>
                  <a:schemeClr val="bg2">
                    <a:lumMod val="40000"/>
                    <a:lumOff val="60000"/>
                  </a:schemeClr>
                </a:solidFill>
                <a:effectLst>
                  <a:glow>
                    <a:schemeClr val="bg1"/>
                  </a:glow>
                </a:effectLst>
              </a:rPr>
              <a:t>scan palm</a:t>
            </a:r>
          </a:p>
        </p:txBody>
      </p:sp>
      <p:sp>
        <p:nvSpPr>
          <p:cNvPr id="104" name="TextBox 103">
            <a:extLst>
              <a:ext uri="{FF2B5EF4-FFF2-40B4-BE49-F238E27FC236}">
                <a16:creationId xmlns:a16="http://schemas.microsoft.com/office/drawing/2014/main" id="{3FF2313D-801D-F925-E186-04433B43B346}"/>
              </a:ext>
            </a:extLst>
          </p:cNvPr>
          <p:cNvSpPr txBox="1"/>
          <p:nvPr/>
        </p:nvSpPr>
        <p:spPr>
          <a:xfrm>
            <a:off x="6273130" y="2510300"/>
            <a:ext cx="2228206" cy="400110"/>
          </a:xfrm>
          <a:prstGeom prst="rect">
            <a:avLst/>
          </a:prstGeom>
          <a:noFill/>
        </p:spPr>
        <p:txBody>
          <a:bodyPr wrap="square">
            <a:spAutoFit/>
          </a:bodyPr>
          <a:lstStyle/>
          <a:p>
            <a:r>
              <a:rPr lang="en-GB" sz="2800" baseline="-17000" dirty="0">
                <a:solidFill>
                  <a:schemeClr val="bg2">
                    <a:lumMod val="40000"/>
                    <a:lumOff val="60000"/>
                  </a:schemeClr>
                </a:solidFill>
                <a:effectLst>
                  <a:glow>
                    <a:schemeClr val="bg1"/>
                  </a:glow>
                </a:effectLst>
              </a:rPr>
              <a:t>🛂 </a:t>
            </a:r>
            <a:r>
              <a:rPr lang="en-GB" sz="2000" i="1" dirty="0">
                <a:solidFill>
                  <a:schemeClr val="bg2">
                    <a:lumMod val="40000"/>
                    <a:lumOff val="60000"/>
                  </a:schemeClr>
                </a:solidFill>
                <a:effectLst>
                  <a:glow>
                    <a:schemeClr val="bg1"/>
                  </a:glow>
                </a:effectLst>
              </a:rPr>
              <a:t>show passport</a:t>
            </a:r>
          </a:p>
        </p:txBody>
      </p:sp>
      <p:sp>
        <p:nvSpPr>
          <p:cNvPr id="105" name="TextBox 104">
            <a:extLst>
              <a:ext uri="{FF2B5EF4-FFF2-40B4-BE49-F238E27FC236}">
                <a16:creationId xmlns:a16="http://schemas.microsoft.com/office/drawing/2014/main" id="{EF905B63-FB76-666C-2DC7-2A36AACBB50F}"/>
              </a:ext>
            </a:extLst>
          </p:cNvPr>
          <p:cNvSpPr txBox="1"/>
          <p:nvPr/>
        </p:nvSpPr>
        <p:spPr>
          <a:xfrm>
            <a:off x="9504990" y="2510053"/>
            <a:ext cx="2228206" cy="400110"/>
          </a:xfrm>
          <a:prstGeom prst="rect">
            <a:avLst/>
          </a:prstGeom>
          <a:noFill/>
        </p:spPr>
        <p:txBody>
          <a:bodyPr wrap="square">
            <a:spAutoFit/>
          </a:bodyPr>
          <a:lstStyle/>
          <a:p>
            <a:pPr algn="ctr"/>
            <a:r>
              <a:rPr lang="en-GB" sz="2800" baseline="-17000" dirty="0">
                <a:solidFill>
                  <a:schemeClr val="bg2">
                    <a:lumMod val="40000"/>
                    <a:lumOff val="60000"/>
                  </a:schemeClr>
                </a:solidFill>
                <a:effectLst>
                  <a:glow>
                    <a:schemeClr val="bg1"/>
                  </a:glow>
                </a:effectLst>
              </a:rPr>
              <a:t>🔑 </a:t>
            </a:r>
            <a:r>
              <a:rPr lang="en-GB" sz="2000" i="1" dirty="0">
                <a:solidFill>
                  <a:schemeClr val="bg2">
                    <a:lumMod val="40000"/>
                    <a:lumOff val="60000"/>
                  </a:schemeClr>
                </a:solidFill>
                <a:effectLst>
                  <a:glow>
                    <a:schemeClr val="bg1"/>
                  </a:glow>
                </a:effectLst>
              </a:rPr>
              <a:t>issue </a:t>
            </a:r>
            <a:r>
              <a:rPr lang="en-US" sz="2000" i="1" dirty="0">
                <a:solidFill>
                  <a:schemeClr val="bg2">
                    <a:lumMod val="40000"/>
                    <a:lumOff val="60000"/>
                  </a:schemeClr>
                </a:solidFill>
                <a:effectLst>
                  <a:glow>
                    <a:schemeClr val="bg1"/>
                  </a:glow>
                </a:effectLst>
              </a:rPr>
              <a:t>token</a:t>
            </a:r>
            <a:endParaRPr lang="en-GB" sz="2000" i="1" dirty="0">
              <a:solidFill>
                <a:schemeClr val="bg2">
                  <a:lumMod val="40000"/>
                  <a:lumOff val="60000"/>
                </a:schemeClr>
              </a:solidFill>
              <a:effectLst>
                <a:glow>
                  <a:schemeClr val="bg1"/>
                </a:glow>
              </a:effectLst>
            </a:endParaRPr>
          </a:p>
        </p:txBody>
      </p:sp>
      <p:sp>
        <p:nvSpPr>
          <p:cNvPr id="113" name="TextBox 112">
            <a:extLst>
              <a:ext uri="{FF2B5EF4-FFF2-40B4-BE49-F238E27FC236}">
                <a16:creationId xmlns:a16="http://schemas.microsoft.com/office/drawing/2014/main" id="{98165F30-94A2-1FA1-89B1-5A5B1DB33DC3}"/>
              </a:ext>
            </a:extLst>
          </p:cNvPr>
          <p:cNvSpPr txBox="1"/>
          <p:nvPr/>
        </p:nvSpPr>
        <p:spPr>
          <a:xfrm>
            <a:off x="8689535" y="1511901"/>
            <a:ext cx="968542" cy="400110"/>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share?</a:t>
            </a:r>
          </a:p>
        </p:txBody>
      </p:sp>
      <p:sp>
        <p:nvSpPr>
          <p:cNvPr id="114" name="TextBox 113">
            <a:extLst>
              <a:ext uri="{FF2B5EF4-FFF2-40B4-BE49-F238E27FC236}">
                <a16:creationId xmlns:a16="http://schemas.microsoft.com/office/drawing/2014/main" id="{0A7147C2-6F50-E1A4-6806-E18B67EEE2FB}"/>
              </a:ext>
            </a:extLst>
          </p:cNvPr>
          <p:cNvSpPr txBox="1"/>
          <p:nvPr/>
        </p:nvSpPr>
        <p:spPr>
          <a:xfrm>
            <a:off x="5301300" y="1498384"/>
            <a:ext cx="1063874" cy="400110"/>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register</a:t>
            </a:r>
          </a:p>
        </p:txBody>
      </p:sp>
      <p:sp>
        <p:nvSpPr>
          <p:cNvPr id="117" name="TextBox 116">
            <a:extLst>
              <a:ext uri="{FF2B5EF4-FFF2-40B4-BE49-F238E27FC236}">
                <a16:creationId xmlns:a16="http://schemas.microsoft.com/office/drawing/2014/main" id="{EACCD15D-65AA-6CFD-A46C-A9DEDABB3953}"/>
              </a:ext>
            </a:extLst>
          </p:cNvPr>
          <p:cNvSpPr txBox="1"/>
          <p:nvPr/>
        </p:nvSpPr>
        <p:spPr>
          <a:xfrm>
            <a:off x="10672818" y="3017416"/>
            <a:ext cx="867216" cy="400110"/>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issue</a:t>
            </a:r>
          </a:p>
        </p:txBody>
      </p:sp>
      <p:sp>
        <p:nvSpPr>
          <p:cNvPr id="120" name="TextBox 119">
            <a:extLst>
              <a:ext uri="{FF2B5EF4-FFF2-40B4-BE49-F238E27FC236}">
                <a16:creationId xmlns:a16="http://schemas.microsoft.com/office/drawing/2014/main" id="{2EA67A4D-EE9A-722B-F53C-9276B03E7E44}"/>
              </a:ext>
            </a:extLst>
          </p:cNvPr>
          <p:cNvSpPr txBox="1"/>
          <p:nvPr/>
        </p:nvSpPr>
        <p:spPr>
          <a:xfrm>
            <a:off x="10662186" y="4760350"/>
            <a:ext cx="867216" cy="400110"/>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print</a:t>
            </a:r>
          </a:p>
        </p:txBody>
      </p:sp>
      <p:sp>
        <p:nvSpPr>
          <p:cNvPr id="124" name="TextBox 123">
            <a:extLst>
              <a:ext uri="{FF2B5EF4-FFF2-40B4-BE49-F238E27FC236}">
                <a16:creationId xmlns:a16="http://schemas.microsoft.com/office/drawing/2014/main" id="{F74DDADD-AD06-F165-18B3-7A0C7F93F050}"/>
              </a:ext>
            </a:extLst>
          </p:cNvPr>
          <p:cNvSpPr txBox="1"/>
          <p:nvPr/>
        </p:nvSpPr>
        <p:spPr>
          <a:xfrm>
            <a:off x="7998537" y="4972297"/>
            <a:ext cx="1207604" cy="707886"/>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scan </a:t>
            </a:r>
            <a:br>
              <a:rPr lang="en-GB" sz="2000" i="1" dirty="0">
                <a:solidFill>
                  <a:schemeClr val="bg2">
                    <a:lumMod val="40000"/>
                    <a:lumOff val="60000"/>
                  </a:schemeClr>
                </a:solidFill>
                <a:effectLst>
                  <a:glow>
                    <a:schemeClr val="bg1"/>
                  </a:glow>
                </a:effectLst>
              </a:rPr>
            </a:br>
            <a:r>
              <a:rPr lang="en-GB" sz="2000" i="1" dirty="0">
                <a:solidFill>
                  <a:schemeClr val="bg2">
                    <a:lumMod val="40000"/>
                    <a:lumOff val="60000"/>
                  </a:schemeClr>
                </a:solidFill>
                <a:effectLst>
                  <a:glow>
                    <a:schemeClr val="bg1"/>
                  </a:glow>
                </a:effectLst>
              </a:rPr>
              <a:t>QR</a:t>
            </a:r>
          </a:p>
        </p:txBody>
      </p:sp>
      <p:cxnSp>
        <p:nvCxnSpPr>
          <p:cNvPr id="125" name="Straight Arrow Connector 12">
            <a:extLst>
              <a:ext uri="{FF2B5EF4-FFF2-40B4-BE49-F238E27FC236}">
                <a16:creationId xmlns:a16="http://schemas.microsoft.com/office/drawing/2014/main" id="{8776F954-9C8D-4B46-5178-60C97AD65150}"/>
              </a:ext>
            </a:extLst>
          </p:cNvPr>
          <p:cNvCxnSpPr>
            <a:cxnSpLocks/>
            <a:stCxn id="95" idx="2"/>
            <a:endCxn id="31" idx="1"/>
          </p:cNvCxnSpPr>
          <p:nvPr/>
        </p:nvCxnSpPr>
        <p:spPr>
          <a:xfrm rot="16200000" flipH="1">
            <a:off x="3303569" y="3797525"/>
            <a:ext cx="2842617" cy="1071010"/>
          </a:xfrm>
          <a:prstGeom prst="bentConnector2">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D7D07749-AB8A-EEBB-C419-2F33FCDDE1EE}"/>
              </a:ext>
            </a:extLst>
          </p:cNvPr>
          <p:cNvSpPr txBox="1"/>
          <p:nvPr/>
        </p:nvSpPr>
        <p:spPr>
          <a:xfrm>
            <a:off x="4221462" y="5027959"/>
            <a:ext cx="1207604" cy="707886"/>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scan palm</a:t>
            </a:r>
          </a:p>
        </p:txBody>
      </p:sp>
      <p:sp>
        <p:nvSpPr>
          <p:cNvPr id="134" name="Rounded Rectangle 133">
            <a:extLst>
              <a:ext uri="{FF2B5EF4-FFF2-40B4-BE49-F238E27FC236}">
                <a16:creationId xmlns:a16="http://schemas.microsoft.com/office/drawing/2014/main" id="{BCD3F373-B73E-49DD-A788-2A45559427E5}"/>
              </a:ext>
            </a:extLst>
          </p:cNvPr>
          <p:cNvSpPr/>
          <p:nvPr/>
        </p:nvSpPr>
        <p:spPr>
          <a:xfrm>
            <a:off x="5849881" y="1142191"/>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A</a:t>
            </a:r>
          </a:p>
        </p:txBody>
      </p:sp>
      <p:sp>
        <p:nvSpPr>
          <p:cNvPr id="135" name="Rounded Rectangle 134">
            <a:extLst>
              <a:ext uri="{FF2B5EF4-FFF2-40B4-BE49-F238E27FC236}">
                <a16:creationId xmlns:a16="http://schemas.microsoft.com/office/drawing/2014/main" id="{03EC13A6-EFBC-D957-F5DF-54480369F278}"/>
              </a:ext>
            </a:extLst>
          </p:cNvPr>
          <p:cNvSpPr/>
          <p:nvPr/>
        </p:nvSpPr>
        <p:spPr>
          <a:xfrm>
            <a:off x="8922590" y="1139178"/>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C</a:t>
            </a:r>
          </a:p>
        </p:txBody>
      </p:sp>
      <p:sp>
        <p:nvSpPr>
          <p:cNvPr id="136" name="Rounded Rectangle 135">
            <a:extLst>
              <a:ext uri="{FF2B5EF4-FFF2-40B4-BE49-F238E27FC236}">
                <a16:creationId xmlns:a16="http://schemas.microsoft.com/office/drawing/2014/main" id="{FF40A715-29A8-9E0C-0F8C-3943323539E8}"/>
              </a:ext>
            </a:extLst>
          </p:cNvPr>
          <p:cNvSpPr/>
          <p:nvPr/>
        </p:nvSpPr>
        <p:spPr>
          <a:xfrm>
            <a:off x="11373196" y="3035175"/>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D</a:t>
            </a:r>
          </a:p>
        </p:txBody>
      </p:sp>
      <p:sp>
        <p:nvSpPr>
          <p:cNvPr id="137" name="Rounded Rectangle 136">
            <a:extLst>
              <a:ext uri="{FF2B5EF4-FFF2-40B4-BE49-F238E27FC236}">
                <a16:creationId xmlns:a16="http://schemas.microsoft.com/office/drawing/2014/main" id="{EC47E9D8-FF44-33F8-B474-D8B728A6BF96}"/>
              </a:ext>
            </a:extLst>
          </p:cNvPr>
          <p:cNvSpPr/>
          <p:nvPr/>
        </p:nvSpPr>
        <p:spPr>
          <a:xfrm>
            <a:off x="11349402" y="4782581"/>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E</a:t>
            </a:r>
          </a:p>
        </p:txBody>
      </p:sp>
      <p:sp>
        <p:nvSpPr>
          <p:cNvPr id="138" name="Rounded Rectangle 137">
            <a:extLst>
              <a:ext uri="{FF2B5EF4-FFF2-40B4-BE49-F238E27FC236}">
                <a16:creationId xmlns:a16="http://schemas.microsoft.com/office/drawing/2014/main" id="{E655A458-7C3E-65D5-495C-5FBD110C3707}"/>
              </a:ext>
            </a:extLst>
          </p:cNvPr>
          <p:cNvSpPr/>
          <p:nvPr/>
        </p:nvSpPr>
        <p:spPr>
          <a:xfrm>
            <a:off x="7637757" y="5260204"/>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sp>
        <p:nvSpPr>
          <p:cNvPr id="139" name="Rounded Rectangle 138">
            <a:extLst>
              <a:ext uri="{FF2B5EF4-FFF2-40B4-BE49-F238E27FC236}">
                <a16:creationId xmlns:a16="http://schemas.microsoft.com/office/drawing/2014/main" id="{992B1335-851B-DABB-428D-74FC1C42387C}"/>
              </a:ext>
            </a:extLst>
          </p:cNvPr>
          <p:cNvSpPr/>
          <p:nvPr/>
        </p:nvSpPr>
        <p:spPr>
          <a:xfrm>
            <a:off x="4338113" y="4658081"/>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cxnSp>
        <p:nvCxnSpPr>
          <p:cNvPr id="3" name="Straight Arrow Connector 12">
            <a:extLst>
              <a:ext uri="{FF2B5EF4-FFF2-40B4-BE49-F238E27FC236}">
                <a16:creationId xmlns:a16="http://schemas.microsoft.com/office/drawing/2014/main" id="{F5F7107A-06E1-5CEB-1480-F3DBFD6F6BD6}"/>
              </a:ext>
            </a:extLst>
          </p:cNvPr>
          <p:cNvCxnSpPr>
            <a:cxnSpLocks/>
            <a:stCxn id="104" idx="2"/>
            <a:endCxn id="33" idx="1"/>
          </p:cNvCxnSpPr>
          <p:nvPr/>
        </p:nvCxnSpPr>
        <p:spPr>
          <a:xfrm rot="16200000" flipH="1">
            <a:off x="7736502" y="2561140"/>
            <a:ext cx="987355" cy="1685893"/>
          </a:xfrm>
          <a:prstGeom prst="bentConnector2">
            <a:avLst/>
          </a:prstGeom>
          <a:ln>
            <a:headEnd type="triangle" w="lg" len="lg"/>
            <a:tailEnd type="none" w="lg" len="lg"/>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C9913116-EE89-28CD-E299-F1B15DC33811}"/>
              </a:ext>
            </a:extLst>
          </p:cNvPr>
          <p:cNvSpPr txBox="1"/>
          <p:nvPr/>
        </p:nvSpPr>
        <p:spPr>
          <a:xfrm>
            <a:off x="7437952" y="3468588"/>
            <a:ext cx="968542" cy="400110"/>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bind</a:t>
            </a:r>
          </a:p>
        </p:txBody>
      </p:sp>
      <p:sp>
        <p:nvSpPr>
          <p:cNvPr id="7" name="Rounded Rectangle 6">
            <a:extLst>
              <a:ext uri="{FF2B5EF4-FFF2-40B4-BE49-F238E27FC236}">
                <a16:creationId xmlns:a16="http://schemas.microsoft.com/office/drawing/2014/main" id="{8F2C8AB7-6483-D720-754E-5662565440CD}"/>
              </a:ext>
            </a:extLst>
          </p:cNvPr>
          <p:cNvSpPr/>
          <p:nvPr/>
        </p:nvSpPr>
        <p:spPr>
          <a:xfrm>
            <a:off x="6872593" y="3528535"/>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B</a:t>
            </a:r>
          </a:p>
        </p:txBody>
      </p:sp>
      <p:pic>
        <p:nvPicPr>
          <p:cNvPr id="2052" name="Picture 4" descr="Amazon One">
            <a:extLst>
              <a:ext uri="{FF2B5EF4-FFF2-40B4-BE49-F238E27FC236}">
                <a16:creationId xmlns:a16="http://schemas.microsoft.com/office/drawing/2014/main" id="{EEC50642-25DD-4A45-E655-767BEC7EDF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836" y="4760350"/>
            <a:ext cx="957102" cy="1052885"/>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A5FD1A60-5597-BCB2-B130-226F6E2A2A3C}"/>
              </a:ext>
            </a:extLst>
          </p:cNvPr>
          <p:cNvGrpSpPr>
            <a:grpSpLocks noChangeAspect="1"/>
          </p:cNvGrpSpPr>
          <p:nvPr/>
        </p:nvGrpSpPr>
        <p:grpSpPr>
          <a:xfrm>
            <a:off x="1626546" y="399914"/>
            <a:ext cx="369074" cy="237600"/>
            <a:chOff x="4348497" y="3025153"/>
            <a:chExt cx="661036" cy="425559"/>
          </a:xfrm>
        </p:grpSpPr>
        <p:sp>
          <p:nvSpPr>
            <p:cNvPr id="44" name="Freeform: Shape 34">
              <a:extLst>
                <a:ext uri="{FF2B5EF4-FFF2-40B4-BE49-F238E27FC236}">
                  <a16:creationId xmlns:a16="http://schemas.microsoft.com/office/drawing/2014/main" id="{F3BA5977-79E8-0EF3-DCE9-EB219878744C}"/>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35">
              <a:extLst>
                <a:ext uri="{FF2B5EF4-FFF2-40B4-BE49-F238E27FC236}">
                  <a16:creationId xmlns:a16="http://schemas.microsoft.com/office/drawing/2014/main" id="{E8EC5263-BE11-B194-DF4B-6D46F5586DB3}"/>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36">
              <a:extLst>
                <a:ext uri="{FF2B5EF4-FFF2-40B4-BE49-F238E27FC236}">
                  <a16:creationId xmlns:a16="http://schemas.microsoft.com/office/drawing/2014/main" id="{3FACF1F0-83E3-3B39-3B6B-9F343DF6BD68}"/>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37">
              <a:extLst>
                <a:ext uri="{FF2B5EF4-FFF2-40B4-BE49-F238E27FC236}">
                  <a16:creationId xmlns:a16="http://schemas.microsoft.com/office/drawing/2014/main" id="{1665B8AD-3CBD-53BD-735A-E3274BFF77BC}"/>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38">
              <a:extLst>
                <a:ext uri="{FF2B5EF4-FFF2-40B4-BE49-F238E27FC236}">
                  <a16:creationId xmlns:a16="http://schemas.microsoft.com/office/drawing/2014/main" id="{57CFA619-B346-24BE-530E-17601A6F6434}"/>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39">
              <a:extLst>
                <a:ext uri="{FF2B5EF4-FFF2-40B4-BE49-F238E27FC236}">
                  <a16:creationId xmlns:a16="http://schemas.microsoft.com/office/drawing/2014/main" id="{ABCF2A22-7FA1-693A-BF20-FD5854E862C7}"/>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8" name="Freeform: Shape 40">
              <a:extLst>
                <a:ext uri="{FF2B5EF4-FFF2-40B4-BE49-F238E27FC236}">
                  <a16:creationId xmlns:a16="http://schemas.microsoft.com/office/drawing/2014/main" id="{49F3F815-230C-2E75-AF71-F5DAC3BF72F5}"/>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9" name="Freeform: Shape 41">
              <a:extLst>
                <a:ext uri="{FF2B5EF4-FFF2-40B4-BE49-F238E27FC236}">
                  <a16:creationId xmlns:a16="http://schemas.microsoft.com/office/drawing/2014/main" id="{B67466BC-EB9F-82FD-95DA-76C7C9ECBFB0}"/>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0" name="Freeform: Shape 42">
              <a:extLst>
                <a:ext uri="{FF2B5EF4-FFF2-40B4-BE49-F238E27FC236}">
                  <a16:creationId xmlns:a16="http://schemas.microsoft.com/office/drawing/2014/main" id="{AD300C7B-02EF-6CF3-C7FB-1C2A4D9E089A}"/>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1" name="Freeform: Shape 43">
              <a:extLst>
                <a:ext uri="{FF2B5EF4-FFF2-40B4-BE49-F238E27FC236}">
                  <a16:creationId xmlns:a16="http://schemas.microsoft.com/office/drawing/2014/main" id="{ED1C23F9-7AE5-0A2F-6740-EF7D4948AED1}"/>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2" name="Freeform: Shape 44">
              <a:extLst>
                <a:ext uri="{FF2B5EF4-FFF2-40B4-BE49-F238E27FC236}">
                  <a16:creationId xmlns:a16="http://schemas.microsoft.com/office/drawing/2014/main" id="{EF41B57D-24C5-C80F-B67C-FA9498658A0A}"/>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4" name="Freeform: Shape 45">
              <a:extLst>
                <a:ext uri="{FF2B5EF4-FFF2-40B4-BE49-F238E27FC236}">
                  <a16:creationId xmlns:a16="http://schemas.microsoft.com/office/drawing/2014/main" id="{74993340-C168-94E5-6858-8CE9A077365B}"/>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5" name="Freeform: Shape 46">
              <a:extLst>
                <a:ext uri="{FF2B5EF4-FFF2-40B4-BE49-F238E27FC236}">
                  <a16:creationId xmlns:a16="http://schemas.microsoft.com/office/drawing/2014/main" id="{8B130DE5-0E68-5F2A-4E68-3156CCC34D70}"/>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6" name="Freeform: Shape 47">
              <a:extLst>
                <a:ext uri="{FF2B5EF4-FFF2-40B4-BE49-F238E27FC236}">
                  <a16:creationId xmlns:a16="http://schemas.microsoft.com/office/drawing/2014/main" id="{4284283C-18C4-F7FC-81BA-D714DE896959}"/>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7" name="Freeform: Shape 48">
              <a:extLst>
                <a:ext uri="{FF2B5EF4-FFF2-40B4-BE49-F238E27FC236}">
                  <a16:creationId xmlns:a16="http://schemas.microsoft.com/office/drawing/2014/main" id="{635F100D-B767-D07F-7348-DA1DCEE37208}"/>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8" name="Freeform: Shape 49">
              <a:extLst>
                <a:ext uri="{FF2B5EF4-FFF2-40B4-BE49-F238E27FC236}">
                  <a16:creationId xmlns:a16="http://schemas.microsoft.com/office/drawing/2014/main" id="{A028D67F-A34D-D3CF-1C7B-F38E699B2B0A}"/>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0" name="Freeform: Shape 50">
              <a:extLst>
                <a:ext uri="{FF2B5EF4-FFF2-40B4-BE49-F238E27FC236}">
                  <a16:creationId xmlns:a16="http://schemas.microsoft.com/office/drawing/2014/main" id="{17F2839A-2853-21B6-2A03-AA24887923A4}"/>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1" name="Freeform: Shape 51">
              <a:extLst>
                <a:ext uri="{FF2B5EF4-FFF2-40B4-BE49-F238E27FC236}">
                  <a16:creationId xmlns:a16="http://schemas.microsoft.com/office/drawing/2014/main" id="{47BC75B1-217E-5CCC-D7ED-B0BEABD9F0EF}"/>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2" name="Freeform: Shape 52">
              <a:extLst>
                <a:ext uri="{FF2B5EF4-FFF2-40B4-BE49-F238E27FC236}">
                  <a16:creationId xmlns:a16="http://schemas.microsoft.com/office/drawing/2014/main" id="{EC767E9A-DD63-C997-CCC5-83C66378D6A7}"/>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spTree>
    <p:extLst>
      <p:ext uri="{BB962C8B-B14F-4D97-AF65-F5344CB8AC3E}">
        <p14:creationId xmlns:p14="http://schemas.microsoft.com/office/powerpoint/2010/main" val="294421492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4" name="Picture 59">
            <a:extLst>
              <a:ext uri="{FF2B5EF4-FFF2-40B4-BE49-F238E27FC236}">
                <a16:creationId xmlns:a16="http://schemas.microsoft.com/office/drawing/2014/main" id="{270D67DF-22A5-DEB4-5B47-FD689002E6D8}"/>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2">
            <a:extLst>
              <a:ext uri="{FF2B5EF4-FFF2-40B4-BE49-F238E27FC236}">
                <a16:creationId xmlns:a16="http://schemas.microsoft.com/office/drawing/2014/main" id="{171580A4-8974-7625-59A5-C20BBA3A91EC}"/>
              </a:ext>
            </a:extLst>
          </p:cNvPr>
          <p:cNvGrpSpPr>
            <a:grpSpLocks noChangeAspect="1"/>
          </p:cNvGrpSpPr>
          <p:nvPr/>
        </p:nvGrpSpPr>
        <p:grpSpPr>
          <a:xfrm>
            <a:off x="2046671" y="3750772"/>
            <a:ext cx="300706" cy="298187"/>
            <a:chOff x="-782952" y="5279717"/>
            <a:chExt cx="558720" cy="554040"/>
          </a:xfrm>
        </p:grpSpPr>
        <p:sp>
          <p:nvSpPr>
            <p:cNvPr id="14" name="Freeform: Shape 74">
              <a:extLst>
                <a:ext uri="{FF2B5EF4-FFF2-40B4-BE49-F238E27FC236}">
                  <a16:creationId xmlns:a16="http://schemas.microsoft.com/office/drawing/2014/main" id="{20C66C14-19EB-FDDE-47E6-5FBAF103AD7F}"/>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5">
              <a:extLst>
                <a:ext uri="{FF2B5EF4-FFF2-40B4-BE49-F238E27FC236}">
                  <a16:creationId xmlns:a16="http://schemas.microsoft.com/office/drawing/2014/main" id="{A32751BD-C438-8D70-304B-A05B7AC2010D}"/>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6">
              <a:extLst>
                <a:ext uri="{FF2B5EF4-FFF2-40B4-BE49-F238E27FC236}">
                  <a16:creationId xmlns:a16="http://schemas.microsoft.com/office/drawing/2014/main" id="{B03021B2-3CFC-8B91-24FC-0BC59A1C2DAF}"/>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7">
              <a:extLst>
                <a:ext uri="{FF2B5EF4-FFF2-40B4-BE49-F238E27FC236}">
                  <a16:creationId xmlns:a16="http://schemas.microsoft.com/office/drawing/2014/main" id="{E8AECEE1-4D49-C0CB-44A3-810226A38E40}"/>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78">
              <a:extLst>
                <a:ext uri="{FF2B5EF4-FFF2-40B4-BE49-F238E27FC236}">
                  <a16:creationId xmlns:a16="http://schemas.microsoft.com/office/drawing/2014/main" id="{1822F6F2-F7E5-10E6-1FCA-A5CBA2041C03}"/>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79">
              <a:extLst>
                <a:ext uri="{FF2B5EF4-FFF2-40B4-BE49-F238E27FC236}">
                  <a16:creationId xmlns:a16="http://schemas.microsoft.com/office/drawing/2014/main" id="{DB2C37C8-DCF3-AE7B-5BDC-54C84390A0EB}"/>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0">
              <a:extLst>
                <a:ext uri="{FF2B5EF4-FFF2-40B4-BE49-F238E27FC236}">
                  <a16:creationId xmlns:a16="http://schemas.microsoft.com/office/drawing/2014/main" id="{EED71EA8-3F85-3194-ADCC-83598FD860D8}"/>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1">
              <a:extLst>
                <a:ext uri="{FF2B5EF4-FFF2-40B4-BE49-F238E27FC236}">
                  <a16:creationId xmlns:a16="http://schemas.microsoft.com/office/drawing/2014/main" id="{33605379-B553-3C8C-D876-6B620A15891E}"/>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2">
              <a:extLst>
                <a:ext uri="{FF2B5EF4-FFF2-40B4-BE49-F238E27FC236}">
                  <a16:creationId xmlns:a16="http://schemas.microsoft.com/office/drawing/2014/main" id="{BE58E034-2466-8F57-26ED-984EF1DEDAFC}"/>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3">
              <a:extLst>
                <a:ext uri="{FF2B5EF4-FFF2-40B4-BE49-F238E27FC236}">
                  <a16:creationId xmlns:a16="http://schemas.microsoft.com/office/drawing/2014/main" id="{2B5B6843-F048-EB60-ECDA-FE0DAD90CA9A}"/>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4">
              <a:extLst>
                <a:ext uri="{FF2B5EF4-FFF2-40B4-BE49-F238E27FC236}">
                  <a16:creationId xmlns:a16="http://schemas.microsoft.com/office/drawing/2014/main" id="{52B95719-D1F5-73BE-B935-1140139E0380}"/>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5">
              <a:extLst>
                <a:ext uri="{FF2B5EF4-FFF2-40B4-BE49-F238E27FC236}">
                  <a16:creationId xmlns:a16="http://schemas.microsoft.com/office/drawing/2014/main" id="{39414FB5-EB92-04B9-4C9B-CF65933C7BC9}"/>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6">
              <a:extLst>
                <a:ext uri="{FF2B5EF4-FFF2-40B4-BE49-F238E27FC236}">
                  <a16:creationId xmlns:a16="http://schemas.microsoft.com/office/drawing/2014/main" id="{9194A075-2052-A9EC-65C2-5C6F2231476D}"/>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7">
              <a:extLst>
                <a:ext uri="{FF2B5EF4-FFF2-40B4-BE49-F238E27FC236}">
                  <a16:creationId xmlns:a16="http://schemas.microsoft.com/office/drawing/2014/main" id="{404A4F2B-E63B-3ED3-DC0C-AC545EC94BFD}"/>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88">
              <a:extLst>
                <a:ext uri="{FF2B5EF4-FFF2-40B4-BE49-F238E27FC236}">
                  <a16:creationId xmlns:a16="http://schemas.microsoft.com/office/drawing/2014/main" id="{F8B2E01A-E79F-82FD-DC42-6A457ADAD52D}"/>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2" name="Freeform: Shape 89">
              <a:extLst>
                <a:ext uri="{FF2B5EF4-FFF2-40B4-BE49-F238E27FC236}">
                  <a16:creationId xmlns:a16="http://schemas.microsoft.com/office/drawing/2014/main" id="{F25A7B7F-5E3E-BC0E-FEFE-41F9A554EAD9}"/>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5" name="Freeform: Shape 90">
              <a:extLst>
                <a:ext uri="{FF2B5EF4-FFF2-40B4-BE49-F238E27FC236}">
                  <a16:creationId xmlns:a16="http://schemas.microsoft.com/office/drawing/2014/main" id="{0AA6543A-7C2F-2EA0-DA65-5640DC216972}"/>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0" name="Freeform: Shape 91">
              <a:extLst>
                <a:ext uri="{FF2B5EF4-FFF2-40B4-BE49-F238E27FC236}">
                  <a16:creationId xmlns:a16="http://schemas.microsoft.com/office/drawing/2014/main" id="{BD081E5A-091C-86E9-5AB6-A23130E28074}"/>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1" name="Freeform: Shape 92">
              <a:extLst>
                <a:ext uri="{FF2B5EF4-FFF2-40B4-BE49-F238E27FC236}">
                  <a16:creationId xmlns:a16="http://schemas.microsoft.com/office/drawing/2014/main" id="{CDFD4F43-9308-986A-EA9C-DC8BED725676}"/>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42" name="Freeform: Shape 93">
              <a:extLst>
                <a:ext uri="{FF2B5EF4-FFF2-40B4-BE49-F238E27FC236}">
                  <a16:creationId xmlns:a16="http://schemas.microsoft.com/office/drawing/2014/main" id="{DDB86E1C-05C4-B0B5-5017-26C40A9AA292}"/>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a:t>
            </a:r>
          </a:p>
          <a:p>
            <a:pPr marL="225425" indent="0">
              <a:lnSpc>
                <a:spcPct val="100000"/>
              </a:lnSpc>
              <a:spcAft>
                <a:spcPts val="900"/>
              </a:spcAft>
              <a:buNone/>
            </a:pPr>
            <a:r>
              <a:rPr lang="en-US" sz="2400" dirty="0">
                <a:solidFill>
                  <a:schemeClr val="bg1">
                    <a:lumMod val="50000"/>
                    <a:lumOff val="50000"/>
                  </a:schemeClr>
                </a:solidFill>
              </a:rPr>
              <a:t>Cognifying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p>
          <a:p>
            <a:pPr marL="225425" indent="0">
              <a:lnSpc>
                <a:spcPct val="100000"/>
              </a:lnSpc>
              <a:spcAft>
                <a:spcPts val="900"/>
              </a:spcAft>
              <a:buNone/>
            </a:pPr>
            <a:r>
              <a:rPr lang="en-US" sz="2400" b="1" dirty="0">
                <a:solidFill>
                  <a:schemeClr val="accent3"/>
                </a:solidFill>
              </a:rPr>
              <a:t> • Accessing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Assessing</a:t>
            </a:r>
          </a:p>
        </p:txBody>
      </p:sp>
      <p:grpSp>
        <p:nvGrpSpPr>
          <p:cNvPr id="28" name="Group 27">
            <a:extLst>
              <a:ext uri="{FF2B5EF4-FFF2-40B4-BE49-F238E27FC236}">
                <a16:creationId xmlns:a16="http://schemas.microsoft.com/office/drawing/2014/main" id="{E857ED20-90EE-A496-248C-F501878CA2CB}"/>
              </a:ext>
            </a:extLst>
          </p:cNvPr>
          <p:cNvGrpSpPr/>
          <p:nvPr/>
        </p:nvGrpSpPr>
        <p:grpSpPr>
          <a:xfrm>
            <a:off x="5260382" y="5246974"/>
            <a:ext cx="2231181" cy="1014729"/>
            <a:chOff x="6164674" y="5137842"/>
            <a:chExt cx="2231181" cy="1014729"/>
          </a:xfrm>
        </p:grpSpPr>
        <p:sp>
          <p:nvSpPr>
            <p:cNvPr id="30" name="Rectangle 29">
              <a:extLst>
                <a:ext uri="{FF2B5EF4-FFF2-40B4-BE49-F238E27FC236}">
                  <a16:creationId xmlns:a16="http://schemas.microsoft.com/office/drawing/2014/main" id="{33767247-9B2B-7C46-58D2-763ADCB4EC7F}"/>
                </a:ext>
              </a:extLst>
            </p:cNvPr>
            <p:cNvSpPr/>
            <p:nvPr/>
          </p:nvSpPr>
          <p:spPr>
            <a:xfrm>
              <a:off x="6258930" y="5490228"/>
              <a:ext cx="2053797"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Consumer</a:t>
              </a:r>
            </a:p>
          </p:txBody>
        </p:sp>
        <p:sp>
          <p:nvSpPr>
            <p:cNvPr id="31" name="Rectangle 30">
              <a:extLst>
                <a:ext uri="{FF2B5EF4-FFF2-40B4-BE49-F238E27FC236}">
                  <a16:creationId xmlns:a16="http://schemas.microsoft.com/office/drawing/2014/main" id="{DB1262DE-7FE1-A466-DD5D-B1D403224F20}"/>
                </a:ext>
              </a:extLst>
            </p:cNvPr>
            <p:cNvSpPr/>
            <p:nvPr/>
          </p:nvSpPr>
          <p:spPr>
            <a:xfrm>
              <a:off x="6164674" y="5137842"/>
              <a:ext cx="2231181"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sp>
        <p:nvSpPr>
          <p:cNvPr id="33" name="Rectangle 32">
            <a:extLst>
              <a:ext uri="{FF2B5EF4-FFF2-40B4-BE49-F238E27FC236}">
                <a16:creationId xmlns:a16="http://schemas.microsoft.com/office/drawing/2014/main" id="{2F5C6E2C-2D63-50BA-804D-776A48FDBC82}"/>
              </a:ext>
            </a:extLst>
          </p:cNvPr>
          <p:cNvSpPr/>
          <p:nvPr/>
        </p:nvSpPr>
        <p:spPr>
          <a:xfrm>
            <a:off x="9073126" y="3616673"/>
            <a:ext cx="2280796"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Wallet: App</a:t>
            </a:r>
          </a:p>
        </p:txBody>
      </p:sp>
      <p:grpSp>
        <p:nvGrpSpPr>
          <p:cNvPr id="34" name="Group 33">
            <a:extLst>
              <a:ext uri="{FF2B5EF4-FFF2-40B4-BE49-F238E27FC236}">
                <a16:creationId xmlns:a16="http://schemas.microsoft.com/office/drawing/2014/main" id="{55357F23-DAC8-A599-05B6-9ACBF7094FC2}"/>
              </a:ext>
            </a:extLst>
          </p:cNvPr>
          <p:cNvGrpSpPr/>
          <p:nvPr/>
        </p:nvGrpSpPr>
        <p:grpSpPr>
          <a:xfrm>
            <a:off x="9319612" y="5376226"/>
            <a:ext cx="1986810" cy="745447"/>
            <a:chOff x="6798567" y="646875"/>
            <a:chExt cx="1356748" cy="745447"/>
          </a:xfrm>
        </p:grpSpPr>
        <p:sp>
          <p:nvSpPr>
            <p:cNvPr id="36" name="TextBox 35">
              <a:extLst>
                <a:ext uri="{FF2B5EF4-FFF2-40B4-BE49-F238E27FC236}">
                  <a16:creationId xmlns:a16="http://schemas.microsoft.com/office/drawing/2014/main" id="{1FAE80A4-DAE9-3202-8E92-485479220EA5}"/>
                </a:ext>
              </a:extLst>
            </p:cNvPr>
            <p:cNvSpPr txBox="1"/>
            <p:nvPr/>
          </p:nvSpPr>
          <p:spPr>
            <a:xfrm>
              <a:off x="6798567" y="1022990"/>
              <a:ext cx="1356748" cy="369332"/>
            </a:xfrm>
            <a:prstGeom prst="rect">
              <a:avLst/>
            </a:prstGeom>
            <a:noFill/>
          </p:spPr>
          <p:txBody>
            <a:bodyPr wrap="square">
              <a:spAutoFit/>
            </a:bodyPr>
            <a:lstStyle/>
            <a:p>
              <a:r>
                <a:rPr lang="en-GB" dirty="0"/>
                <a:t>✨ QR Credential</a:t>
              </a:r>
            </a:p>
          </p:txBody>
        </p:sp>
        <p:sp>
          <p:nvSpPr>
            <p:cNvPr id="37" name="Rectangle 36">
              <a:extLst>
                <a:ext uri="{FF2B5EF4-FFF2-40B4-BE49-F238E27FC236}">
                  <a16:creationId xmlns:a16="http://schemas.microsoft.com/office/drawing/2014/main" id="{83B0C1E5-E7F0-B1CB-7244-CA4BE50473D5}"/>
                </a:ext>
              </a:extLst>
            </p:cNvPr>
            <p:cNvSpPr/>
            <p:nvPr/>
          </p:nvSpPr>
          <p:spPr>
            <a:xfrm>
              <a:off x="6799806" y="646875"/>
              <a:ext cx="1355509" cy="74544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Printed</a:t>
              </a:r>
            </a:p>
          </p:txBody>
        </p:sp>
      </p:grpSp>
      <p:grpSp>
        <p:nvGrpSpPr>
          <p:cNvPr id="38" name="Group 37">
            <a:extLst>
              <a:ext uri="{FF2B5EF4-FFF2-40B4-BE49-F238E27FC236}">
                <a16:creationId xmlns:a16="http://schemas.microsoft.com/office/drawing/2014/main" id="{7C0641B5-1340-3FF5-7EEB-546143ADAB20}"/>
              </a:ext>
            </a:extLst>
          </p:cNvPr>
          <p:cNvGrpSpPr/>
          <p:nvPr/>
        </p:nvGrpSpPr>
        <p:grpSpPr>
          <a:xfrm>
            <a:off x="3359576" y="1444756"/>
            <a:ext cx="1853692" cy="1014729"/>
            <a:chOff x="6164675" y="5137842"/>
            <a:chExt cx="1853692" cy="1014729"/>
          </a:xfrm>
        </p:grpSpPr>
        <p:sp>
          <p:nvSpPr>
            <p:cNvPr id="39" name="Rectangle 38">
              <a:extLst>
                <a:ext uri="{FF2B5EF4-FFF2-40B4-BE49-F238E27FC236}">
                  <a16:creationId xmlns:a16="http://schemas.microsoft.com/office/drawing/2014/main" id="{F87847DC-DCBE-1AC7-DD5A-16D353532B8C}"/>
                </a:ext>
              </a:extLst>
            </p:cNvPr>
            <p:cNvSpPr/>
            <p:nvPr/>
          </p:nvSpPr>
          <p:spPr>
            <a:xfrm>
              <a:off x="6248421" y="5490228"/>
              <a:ext cx="1692122"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Palmist</a:t>
              </a:r>
            </a:p>
          </p:txBody>
        </p:sp>
        <p:sp>
          <p:nvSpPr>
            <p:cNvPr id="50" name="Rectangle 49">
              <a:extLst>
                <a:ext uri="{FF2B5EF4-FFF2-40B4-BE49-F238E27FC236}">
                  <a16:creationId xmlns:a16="http://schemas.microsoft.com/office/drawing/2014/main" id="{AEAE5CED-5F2D-B0F6-5323-1BA2BA2AFA15}"/>
                </a:ext>
              </a:extLst>
            </p:cNvPr>
            <p:cNvSpPr/>
            <p:nvPr/>
          </p:nvSpPr>
          <p:spPr>
            <a:xfrm>
              <a:off x="6164675" y="5137842"/>
              <a:ext cx="1853692"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51" name="Group 50">
            <a:extLst>
              <a:ext uri="{FF2B5EF4-FFF2-40B4-BE49-F238E27FC236}">
                <a16:creationId xmlns:a16="http://schemas.microsoft.com/office/drawing/2014/main" id="{35F1EB2C-39E4-D5F7-56B4-5BDCA522E0FF}"/>
              </a:ext>
            </a:extLst>
          </p:cNvPr>
          <p:cNvGrpSpPr/>
          <p:nvPr/>
        </p:nvGrpSpPr>
        <p:grpSpPr>
          <a:xfrm>
            <a:off x="9609902" y="1444755"/>
            <a:ext cx="1735712" cy="1014729"/>
            <a:chOff x="6164675" y="5137842"/>
            <a:chExt cx="1735712" cy="1014729"/>
          </a:xfrm>
        </p:grpSpPr>
        <p:sp>
          <p:nvSpPr>
            <p:cNvPr id="52" name="Rectangle 51">
              <a:extLst>
                <a:ext uri="{FF2B5EF4-FFF2-40B4-BE49-F238E27FC236}">
                  <a16:creationId xmlns:a16="http://schemas.microsoft.com/office/drawing/2014/main" id="{4CF24010-4BA9-EA6C-B4E7-4149F65C8C1F}"/>
                </a:ext>
              </a:extLst>
            </p:cNvPr>
            <p:cNvSpPr/>
            <p:nvPr/>
          </p:nvSpPr>
          <p:spPr>
            <a:xfrm>
              <a:off x="6258931" y="5490228"/>
              <a:ext cx="1558330"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Issuer</a:t>
              </a:r>
            </a:p>
          </p:txBody>
        </p:sp>
        <p:sp>
          <p:nvSpPr>
            <p:cNvPr id="53" name="Rectangle 52">
              <a:extLst>
                <a:ext uri="{FF2B5EF4-FFF2-40B4-BE49-F238E27FC236}">
                  <a16:creationId xmlns:a16="http://schemas.microsoft.com/office/drawing/2014/main" id="{A103B1DD-ABA2-D371-5A37-F0235E0D6409}"/>
                </a:ext>
              </a:extLst>
            </p:cNvPr>
            <p:cNvSpPr/>
            <p:nvPr/>
          </p:nvSpPr>
          <p:spPr>
            <a:xfrm>
              <a:off x="6164675" y="5137842"/>
              <a:ext cx="1735712"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grpSp>
        <p:nvGrpSpPr>
          <p:cNvPr id="54" name="Group 53">
            <a:extLst>
              <a:ext uri="{FF2B5EF4-FFF2-40B4-BE49-F238E27FC236}">
                <a16:creationId xmlns:a16="http://schemas.microsoft.com/office/drawing/2014/main" id="{F9DAC17E-33A8-4FEC-559A-81B906BB8F05}"/>
              </a:ext>
            </a:extLst>
          </p:cNvPr>
          <p:cNvGrpSpPr/>
          <p:nvPr/>
        </p:nvGrpSpPr>
        <p:grpSpPr>
          <a:xfrm>
            <a:off x="6364098" y="1444756"/>
            <a:ext cx="2231181" cy="1014729"/>
            <a:chOff x="6164674" y="5137842"/>
            <a:chExt cx="2231181" cy="1014729"/>
          </a:xfrm>
        </p:grpSpPr>
        <p:sp>
          <p:nvSpPr>
            <p:cNvPr id="55" name="Rectangle 54">
              <a:extLst>
                <a:ext uri="{FF2B5EF4-FFF2-40B4-BE49-F238E27FC236}">
                  <a16:creationId xmlns:a16="http://schemas.microsoft.com/office/drawing/2014/main" id="{EB0B3179-6D50-F2E5-4999-19D06F079B59}"/>
                </a:ext>
              </a:extLst>
            </p:cNvPr>
            <p:cNvSpPr/>
            <p:nvPr/>
          </p:nvSpPr>
          <p:spPr>
            <a:xfrm>
              <a:off x="6258930" y="5490228"/>
              <a:ext cx="2053797" cy="562183"/>
            </a:xfrm>
            <a:prstGeom prst="rect">
              <a:avLst/>
            </a:prstGeom>
            <a:solidFill>
              <a:schemeClr val="tx1">
                <a:lumMod val="95000"/>
              </a:schemeClr>
            </a:solidFill>
            <a:ln w="28575">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pPr>
                <a:defRPr/>
              </a:pPr>
              <a:r>
                <a:rPr lang="en-GB" sz="3200" baseline="-9000" dirty="0">
                  <a:solidFill>
                    <a:schemeClr val="bg2">
                      <a:lumMod val="40000"/>
                      <a:lumOff val="60000"/>
                    </a:schemeClr>
                  </a:solidFill>
                  <a:effectLst>
                    <a:glow>
                      <a:schemeClr val="bg1"/>
                    </a:glow>
                  </a:effectLst>
                </a:rPr>
                <a:t>🆔</a:t>
              </a:r>
              <a:r>
                <a:rPr lang="en-GB" sz="2400" dirty="0">
                  <a:solidFill>
                    <a:sysClr val="windowText" lastClr="000000"/>
                  </a:solidFill>
                  <a:latin typeface="+mj-lt"/>
                  <a:cs typeface="Arial" panose="020B0604020202020204" pitchFamily="34" charset="0"/>
                </a:rPr>
                <a:t> Biometric</a:t>
              </a:r>
            </a:p>
          </p:txBody>
        </p:sp>
        <p:sp>
          <p:nvSpPr>
            <p:cNvPr id="56" name="Rectangle 55">
              <a:extLst>
                <a:ext uri="{FF2B5EF4-FFF2-40B4-BE49-F238E27FC236}">
                  <a16:creationId xmlns:a16="http://schemas.microsoft.com/office/drawing/2014/main" id="{72F79117-34A9-0025-FA27-4A6F6EBD54FE}"/>
                </a:ext>
              </a:extLst>
            </p:cNvPr>
            <p:cNvSpPr/>
            <p:nvPr/>
          </p:nvSpPr>
          <p:spPr>
            <a:xfrm>
              <a:off x="6164674" y="5137842"/>
              <a:ext cx="2231181" cy="1014729"/>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GB" sz="2000" dirty="0">
                  <a:solidFill>
                    <a:schemeClr val="bg2">
                      <a:lumMod val="40000"/>
                      <a:lumOff val="60000"/>
                    </a:schemeClr>
                  </a:solidFill>
                  <a:effectLst>
                    <a:glow>
                      <a:schemeClr val="bg1"/>
                    </a:glow>
                  </a:effectLst>
                </a:rPr>
                <a:t>👥</a:t>
              </a:r>
              <a:r>
                <a:rPr lang="en-GB" sz="2000" i="1"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Domain</a:t>
              </a:r>
            </a:p>
          </p:txBody>
        </p:sp>
      </p:grpSp>
      <p:cxnSp>
        <p:nvCxnSpPr>
          <p:cNvPr id="57" name="Straight Arrow Connector 12">
            <a:extLst>
              <a:ext uri="{FF2B5EF4-FFF2-40B4-BE49-F238E27FC236}">
                <a16:creationId xmlns:a16="http://schemas.microsoft.com/office/drawing/2014/main" id="{427836E9-D802-5BB7-CBB7-FD015AC6A68F}"/>
              </a:ext>
            </a:extLst>
          </p:cNvPr>
          <p:cNvCxnSpPr>
            <a:cxnSpLocks/>
            <a:stCxn id="50" idx="3"/>
            <a:endCxn id="56" idx="1"/>
          </p:cNvCxnSpPr>
          <p:nvPr/>
        </p:nvCxnSpPr>
        <p:spPr>
          <a:xfrm>
            <a:off x="5213268" y="1952121"/>
            <a:ext cx="1150830" cy="0"/>
          </a:xfrm>
          <a:prstGeom prst="straightConnector1">
            <a:avLst/>
          </a:prstGeom>
          <a:ln>
            <a:headEnd type="triangle" w="lg" len="lg"/>
            <a:tailEnd type="none" w="lg" len="lg"/>
          </a:ln>
        </p:spPr>
        <p:style>
          <a:lnRef idx="3">
            <a:schemeClr val="accent4"/>
          </a:lnRef>
          <a:fillRef idx="0">
            <a:schemeClr val="accent4"/>
          </a:fillRef>
          <a:effectRef idx="2">
            <a:schemeClr val="accent4"/>
          </a:effectRef>
          <a:fontRef idx="minor">
            <a:schemeClr val="tx1"/>
          </a:fontRef>
        </p:style>
      </p:cxnSp>
      <p:cxnSp>
        <p:nvCxnSpPr>
          <p:cNvPr id="63" name="Straight Arrow Connector 12">
            <a:extLst>
              <a:ext uri="{FF2B5EF4-FFF2-40B4-BE49-F238E27FC236}">
                <a16:creationId xmlns:a16="http://schemas.microsoft.com/office/drawing/2014/main" id="{D3E55AED-8FA7-43B3-EEA3-7422CC3C91DB}"/>
              </a:ext>
            </a:extLst>
          </p:cNvPr>
          <p:cNvCxnSpPr>
            <a:cxnSpLocks/>
            <a:stCxn id="56" idx="3"/>
            <a:endCxn id="53" idx="1"/>
          </p:cNvCxnSpPr>
          <p:nvPr/>
        </p:nvCxnSpPr>
        <p:spPr>
          <a:xfrm flipV="1">
            <a:off x="8595279" y="1952120"/>
            <a:ext cx="1014623" cy="1"/>
          </a:xfrm>
          <a:prstGeom prst="bentConnector3">
            <a:avLst>
              <a:gd name="adj1" fmla="val 50000"/>
            </a:avLst>
          </a:prstGeom>
          <a:ln>
            <a:headEnd type="triangle" w="lg" len="lg"/>
            <a:tailEnd type="none" w="lg" len="lg"/>
          </a:ln>
        </p:spPr>
        <p:style>
          <a:lnRef idx="3">
            <a:schemeClr val="accent4"/>
          </a:lnRef>
          <a:fillRef idx="0">
            <a:schemeClr val="accent4"/>
          </a:fillRef>
          <a:effectRef idx="2">
            <a:schemeClr val="accent4"/>
          </a:effectRef>
          <a:fontRef idx="minor">
            <a:schemeClr val="tx1"/>
          </a:fontRef>
        </p:style>
      </p:cxnSp>
      <p:cxnSp>
        <p:nvCxnSpPr>
          <p:cNvPr id="69" name="Straight Arrow Connector 12">
            <a:extLst>
              <a:ext uri="{FF2B5EF4-FFF2-40B4-BE49-F238E27FC236}">
                <a16:creationId xmlns:a16="http://schemas.microsoft.com/office/drawing/2014/main" id="{EED1C348-5856-C1B1-9272-62BE8DBC8C55}"/>
              </a:ext>
            </a:extLst>
          </p:cNvPr>
          <p:cNvCxnSpPr>
            <a:cxnSpLocks/>
            <a:stCxn id="37" idx="1"/>
            <a:endCxn id="31" idx="3"/>
          </p:cNvCxnSpPr>
          <p:nvPr/>
        </p:nvCxnSpPr>
        <p:spPr>
          <a:xfrm flipH="1">
            <a:off x="7491563" y="5748950"/>
            <a:ext cx="1829863" cy="5389"/>
          </a:xfrm>
          <a:prstGeom prst="straightConnector1">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12">
            <a:extLst>
              <a:ext uri="{FF2B5EF4-FFF2-40B4-BE49-F238E27FC236}">
                <a16:creationId xmlns:a16="http://schemas.microsoft.com/office/drawing/2014/main" id="{AE7F7D3E-EFF5-48FF-C05E-7700C7B491CD}"/>
              </a:ext>
            </a:extLst>
          </p:cNvPr>
          <p:cNvCxnSpPr>
            <a:cxnSpLocks/>
            <a:endCxn id="105" idx="2"/>
          </p:cNvCxnSpPr>
          <p:nvPr/>
        </p:nvCxnSpPr>
        <p:spPr>
          <a:xfrm flipV="1">
            <a:off x="10619093" y="2910163"/>
            <a:ext cx="0" cy="673212"/>
          </a:xfrm>
          <a:prstGeom prst="straightConnector1">
            <a:avLst/>
          </a:prstGeom>
          <a:ln>
            <a:headEnd type="triangle" w="lg" len="lg"/>
            <a:tailEnd type="none" w="lg" len="lg"/>
          </a:ln>
        </p:spPr>
        <p:style>
          <a:lnRef idx="3">
            <a:schemeClr val="accent4"/>
          </a:lnRef>
          <a:fillRef idx="0">
            <a:schemeClr val="accent4"/>
          </a:fillRef>
          <a:effectRef idx="2">
            <a:schemeClr val="accent4"/>
          </a:effectRef>
          <a:fontRef idx="minor">
            <a:schemeClr val="tx1"/>
          </a:fontRef>
        </p:style>
      </p:cxnSp>
      <p:cxnSp>
        <p:nvCxnSpPr>
          <p:cNvPr id="78" name="Straight Arrow Connector 12">
            <a:extLst>
              <a:ext uri="{FF2B5EF4-FFF2-40B4-BE49-F238E27FC236}">
                <a16:creationId xmlns:a16="http://schemas.microsoft.com/office/drawing/2014/main" id="{7FCD0A8F-82CD-4E1B-AD87-321AC859BA54}"/>
              </a:ext>
            </a:extLst>
          </p:cNvPr>
          <p:cNvCxnSpPr>
            <a:cxnSpLocks/>
          </p:cNvCxnSpPr>
          <p:nvPr/>
        </p:nvCxnSpPr>
        <p:spPr>
          <a:xfrm flipV="1">
            <a:off x="10607215" y="4536212"/>
            <a:ext cx="11878" cy="840014"/>
          </a:xfrm>
          <a:prstGeom prst="straightConnector1">
            <a:avLst/>
          </a:prstGeom>
          <a:ln>
            <a:headEnd type="triangle" w="lg" len="lg"/>
            <a:tailEnd type="none" w="lg" len="lg"/>
          </a:ln>
        </p:spPr>
        <p:style>
          <a:lnRef idx="3">
            <a:schemeClr val="accent4"/>
          </a:lnRef>
          <a:fillRef idx="0">
            <a:schemeClr val="accent4"/>
          </a:fillRef>
          <a:effectRef idx="2">
            <a:schemeClr val="accent4"/>
          </a:effectRef>
          <a:fontRef idx="minor">
            <a:schemeClr val="tx1"/>
          </a:fontRef>
        </p:style>
      </p:cxnSp>
      <p:sp>
        <p:nvSpPr>
          <p:cNvPr id="93" name="Rectangle 92">
            <a:extLst>
              <a:ext uri="{FF2B5EF4-FFF2-40B4-BE49-F238E27FC236}">
                <a16:creationId xmlns:a16="http://schemas.microsoft.com/office/drawing/2014/main" id="{D089FBA9-DD1E-B67F-E831-083B8AB8286B}"/>
              </a:ext>
            </a:extLst>
          </p:cNvPr>
          <p:cNvSpPr/>
          <p:nvPr/>
        </p:nvSpPr>
        <p:spPr>
          <a:xfrm>
            <a:off x="8968468" y="4230144"/>
            <a:ext cx="2659982" cy="401068"/>
          </a:xfrm>
          <a:prstGeom prst="rect">
            <a:avLst/>
          </a:prstGeom>
          <a:no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a:lstStyle/>
          <a:p>
            <a:pPr eaLnBrk="1" fontAlgn="auto" hangingPunct="1">
              <a:spcBef>
                <a:spcPts val="0"/>
              </a:spcBef>
              <a:spcAft>
                <a:spcPts val="0"/>
              </a:spcAft>
              <a:defRPr/>
            </a:pPr>
            <a:r>
              <a:rPr lang="en-US" sz="2800" baseline="-17000" dirty="0">
                <a:solidFill>
                  <a:schemeClr val="bg2">
                    <a:lumMod val="40000"/>
                    <a:lumOff val="60000"/>
                  </a:schemeClr>
                </a:solidFill>
                <a:effectLst>
                  <a:glow>
                    <a:schemeClr val="bg1"/>
                  </a:glow>
                </a:effectLst>
              </a:rPr>
              <a:t>🔑 </a:t>
            </a:r>
            <a:r>
              <a:rPr lang="en-US" sz="2000" i="1" dirty="0">
                <a:solidFill>
                  <a:schemeClr val="bg2">
                    <a:lumMod val="40000"/>
                    <a:lumOff val="60000"/>
                  </a:schemeClr>
                </a:solidFill>
                <a:effectLst>
                  <a:glow>
                    <a:schemeClr val="bg1"/>
                  </a:glow>
                </a:effectLst>
              </a:rPr>
              <a:t>store credential</a:t>
            </a:r>
          </a:p>
        </p:txBody>
      </p:sp>
      <p:sp>
        <p:nvSpPr>
          <p:cNvPr id="95" name="TextBox 94">
            <a:extLst>
              <a:ext uri="{FF2B5EF4-FFF2-40B4-BE49-F238E27FC236}">
                <a16:creationId xmlns:a16="http://schemas.microsoft.com/office/drawing/2014/main" id="{C3C345C1-2E37-E699-006D-63168F05C502}"/>
              </a:ext>
            </a:extLst>
          </p:cNvPr>
          <p:cNvSpPr txBox="1"/>
          <p:nvPr/>
        </p:nvSpPr>
        <p:spPr>
          <a:xfrm>
            <a:off x="3264013" y="2511612"/>
            <a:ext cx="1850717" cy="400110"/>
          </a:xfrm>
          <a:prstGeom prst="rect">
            <a:avLst/>
          </a:prstGeom>
          <a:noFill/>
        </p:spPr>
        <p:txBody>
          <a:bodyPr wrap="square">
            <a:spAutoFit/>
          </a:bodyPr>
          <a:lstStyle/>
          <a:p>
            <a:r>
              <a:rPr lang="en-GB" sz="2800" baseline="-17000" dirty="0">
                <a:solidFill>
                  <a:schemeClr val="bg2">
                    <a:lumMod val="40000"/>
                    <a:lumOff val="60000"/>
                  </a:schemeClr>
                </a:solidFill>
                <a:effectLst>
                  <a:glow>
                    <a:schemeClr val="bg1"/>
                  </a:glow>
                </a:effectLst>
              </a:rPr>
              <a:t>🖐️ </a:t>
            </a:r>
            <a:r>
              <a:rPr lang="en-GB" sz="2000" i="1" dirty="0">
                <a:solidFill>
                  <a:schemeClr val="bg2">
                    <a:lumMod val="40000"/>
                    <a:lumOff val="60000"/>
                  </a:schemeClr>
                </a:solidFill>
                <a:effectLst>
                  <a:glow>
                    <a:schemeClr val="bg1"/>
                  </a:glow>
                </a:effectLst>
              </a:rPr>
              <a:t>scan palm</a:t>
            </a:r>
          </a:p>
        </p:txBody>
      </p:sp>
      <p:sp>
        <p:nvSpPr>
          <p:cNvPr id="104" name="TextBox 103">
            <a:extLst>
              <a:ext uri="{FF2B5EF4-FFF2-40B4-BE49-F238E27FC236}">
                <a16:creationId xmlns:a16="http://schemas.microsoft.com/office/drawing/2014/main" id="{3FF2313D-801D-F925-E186-04433B43B346}"/>
              </a:ext>
            </a:extLst>
          </p:cNvPr>
          <p:cNvSpPr txBox="1"/>
          <p:nvPr/>
        </p:nvSpPr>
        <p:spPr>
          <a:xfrm>
            <a:off x="6273130" y="2510300"/>
            <a:ext cx="2228206" cy="400110"/>
          </a:xfrm>
          <a:prstGeom prst="rect">
            <a:avLst/>
          </a:prstGeom>
          <a:noFill/>
        </p:spPr>
        <p:txBody>
          <a:bodyPr wrap="square">
            <a:spAutoFit/>
          </a:bodyPr>
          <a:lstStyle/>
          <a:p>
            <a:r>
              <a:rPr lang="en-GB" sz="2800" baseline="-17000" dirty="0">
                <a:solidFill>
                  <a:schemeClr val="bg2">
                    <a:lumMod val="40000"/>
                    <a:lumOff val="60000"/>
                  </a:schemeClr>
                </a:solidFill>
                <a:effectLst>
                  <a:glow>
                    <a:schemeClr val="bg1"/>
                  </a:glow>
                </a:effectLst>
              </a:rPr>
              <a:t>🛂 </a:t>
            </a:r>
            <a:r>
              <a:rPr lang="en-GB" sz="2000" i="1" dirty="0">
                <a:solidFill>
                  <a:schemeClr val="bg2">
                    <a:lumMod val="40000"/>
                    <a:lumOff val="60000"/>
                  </a:schemeClr>
                </a:solidFill>
                <a:effectLst>
                  <a:glow>
                    <a:schemeClr val="bg1"/>
                  </a:glow>
                </a:effectLst>
              </a:rPr>
              <a:t>show passport</a:t>
            </a:r>
          </a:p>
        </p:txBody>
      </p:sp>
      <p:sp>
        <p:nvSpPr>
          <p:cNvPr id="105" name="TextBox 104">
            <a:extLst>
              <a:ext uri="{FF2B5EF4-FFF2-40B4-BE49-F238E27FC236}">
                <a16:creationId xmlns:a16="http://schemas.microsoft.com/office/drawing/2014/main" id="{EF905B63-FB76-666C-2DC7-2A36AACBB50F}"/>
              </a:ext>
            </a:extLst>
          </p:cNvPr>
          <p:cNvSpPr txBox="1"/>
          <p:nvPr/>
        </p:nvSpPr>
        <p:spPr>
          <a:xfrm>
            <a:off x="9504990" y="2510053"/>
            <a:ext cx="2228206" cy="400110"/>
          </a:xfrm>
          <a:prstGeom prst="rect">
            <a:avLst/>
          </a:prstGeom>
          <a:noFill/>
        </p:spPr>
        <p:txBody>
          <a:bodyPr wrap="square">
            <a:spAutoFit/>
          </a:bodyPr>
          <a:lstStyle/>
          <a:p>
            <a:r>
              <a:rPr lang="en-GB" sz="2800" baseline="-17000" dirty="0">
                <a:solidFill>
                  <a:schemeClr val="bg2">
                    <a:lumMod val="40000"/>
                    <a:lumOff val="60000"/>
                  </a:schemeClr>
                </a:solidFill>
                <a:effectLst>
                  <a:glow>
                    <a:schemeClr val="bg1"/>
                  </a:glow>
                </a:effectLst>
              </a:rPr>
              <a:t>🔑 </a:t>
            </a:r>
            <a:r>
              <a:rPr lang="en-GB" sz="2000" i="1" dirty="0">
                <a:solidFill>
                  <a:schemeClr val="bg2">
                    <a:lumMod val="40000"/>
                    <a:lumOff val="60000"/>
                  </a:schemeClr>
                </a:solidFill>
                <a:effectLst>
                  <a:glow>
                    <a:schemeClr val="bg1"/>
                  </a:glow>
                </a:effectLst>
              </a:rPr>
              <a:t>issue credential</a:t>
            </a:r>
          </a:p>
        </p:txBody>
      </p:sp>
      <p:sp>
        <p:nvSpPr>
          <p:cNvPr id="113" name="TextBox 112">
            <a:extLst>
              <a:ext uri="{FF2B5EF4-FFF2-40B4-BE49-F238E27FC236}">
                <a16:creationId xmlns:a16="http://schemas.microsoft.com/office/drawing/2014/main" id="{98165F30-94A2-1FA1-89B1-5A5B1DB33DC3}"/>
              </a:ext>
            </a:extLst>
          </p:cNvPr>
          <p:cNvSpPr txBox="1"/>
          <p:nvPr/>
        </p:nvSpPr>
        <p:spPr>
          <a:xfrm>
            <a:off x="8689535" y="1511901"/>
            <a:ext cx="968542" cy="400110"/>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share?</a:t>
            </a:r>
          </a:p>
        </p:txBody>
      </p:sp>
      <p:sp>
        <p:nvSpPr>
          <p:cNvPr id="114" name="TextBox 113">
            <a:extLst>
              <a:ext uri="{FF2B5EF4-FFF2-40B4-BE49-F238E27FC236}">
                <a16:creationId xmlns:a16="http://schemas.microsoft.com/office/drawing/2014/main" id="{0A7147C2-6F50-E1A4-6806-E18B67EEE2FB}"/>
              </a:ext>
            </a:extLst>
          </p:cNvPr>
          <p:cNvSpPr txBox="1"/>
          <p:nvPr/>
        </p:nvSpPr>
        <p:spPr>
          <a:xfrm>
            <a:off x="5301300" y="1498384"/>
            <a:ext cx="1063874" cy="400110"/>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register</a:t>
            </a:r>
          </a:p>
        </p:txBody>
      </p:sp>
      <p:sp>
        <p:nvSpPr>
          <p:cNvPr id="117" name="TextBox 116">
            <a:extLst>
              <a:ext uri="{FF2B5EF4-FFF2-40B4-BE49-F238E27FC236}">
                <a16:creationId xmlns:a16="http://schemas.microsoft.com/office/drawing/2014/main" id="{EACCD15D-65AA-6CFD-A46C-A9DEDABB3953}"/>
              </a:ext>
            </a:extLst>
          </p:cNvPr>
          <p:cNvSpPr txBox="1"/>
          <p:nvPr/>
        </p:nvSpPr>
        <p:spPr>
          <a:xfrm>
            <a:off x="10672818" y="3017416"/>
            <a:ext cx="867216" cy="400110"/>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issue</a:t>
            </a:r>
          </a:p>
        </p:txBody>
      </p:sp>
      <p:sp>
        <p:nvSpPr>
          <p:cNvPr id="120" name="TextBox 119">
            <a:extLst>
              <a:ext uri="{FF2B5EF4-FFF2-40B4-BE49-F238E27FC236}">
                <a16:creationId xmlns:a16="http://schemas.microsoft.com/office/drawing/2014/main" id="{2EA67A4D-EE9A-722B-F53C-9276B03E7E44}"/>
              </a:ext>
            </a:extLst>
          </p:cNvPr>
          <p:cNvSpPr txBox="1"/>
          <p:nvPr/>
        </p:nvSpPr>
        <p:spPr>
          <a:xfrm>
            <a:off x="10662186" y="4760350"/>
            <a:ext cx="867216" cy="400110"/>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print</a:t>
            </a:r>
          </a:p>
        </p:txBody>
      </p:sp>
      <p:sp>
        <p:nvSpPr>
          <p:cNvPr id="124" name="TextBox 123">
            <a:extLst>
              <a:ext uri="{FF2B5EF4-FFF2-40B4-BE49-F238E27FC236}">
                <a16:creationId xmlns:a16="http://schemas.microsoft.com/office/drawing/2014/main" id="{F74DDADD-AD06-F165-18B3-7A0C7F93F050}"/>
              </a:ext>
            </a:extLst>
          </p:cNvPr>
          <p:cNvSpPr txBox="1"/>
          <p:nvPr/>
        </p:nvSpPr>
        <p:spPr>
          <a:xfrm>
            <a:off x="7998537" y="4972297"/>
            <a:ext cx="1207604" cy="707886"/>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scan </a:t>
            </a:r>
            <a:br>
              <a:rPr lang="en-GB" sz="2000" i="1" dirty="0">
                <a:solidFill>
                  <a:schemeClr val="bg2">
                    <a:lumMod val="40000"/>
                    <a:lumOff val="60000"/>
                  </a:schemeClr>
                </a:solidFill>
                <a:effectLst>
                  <a:glow>
                    <a:schemeClr val="bg1"/>
                  </a:glow>
                </a:effectLst>
              </a:rPr>
            </a:br>
            <a:r>
              <a:rPr lang="en-GB" sz="2000" i="1" dirty="0">
                <a:solidFill>
                  <a:schemeClr val="bg2">
                    <a:lumMod val="40000"/>
                    <a:lumOff val="60000"/>
                  </a:schemeClr>
                </a:solidFill>
                <a:effectLst>
                  <a:glow>
                    <a:schemeClr val="bg1"/>
                  </a:glow>
                </a:effectLst>
              </a:rPr>
              <a:t>QR</a:t>
            </a:r>
          </a:p>
        </p:txBody>
      </p:sp>
      <p:cxnSp>
        <p:nvCxnSpPr>
          <p:cNvPr id="125" name="Straight Arrow Connector 12">
            <a:extLst>
              <a:ext uri="{FF2B5EF4-FFF2-40B4-BE49-F238E27FC236}">
                <a16:creationId xmlns:a16="http://schemas.microsoft.com/office/drawing/2014/main" id="{8776F954-9C8D-4B46-5178-60C97AD65150}"/>
              </a:ext>
            </a:extLst>
          </p:cNvPr>
          <p:cNvCxnSpPr>
            <a:cxnSpLocks/>
            <a:stCxn id="95" idx="2"/>
            <a:endCxn id="31" idx="1"/>
          </p:cNvCxnSpPr>
          <p:nvPr/>
        </p:nvCxnSpPr>
        <p:spPr>
          <a:xfrm rot="16200000" flipH="1">
            <a:off x="3303569" y="3797525"/>
            <a:ext cx="2842617" cy="1071010"/>
          </a:xfrm>
          <a:prstGeom prst="bentConnector2">
            <a:avLst/>
          </a:prstGeom>
          <a:ln w="19050" cap="rnd">
            <a:solidFill>
              <a:schemeClr val="accent2"/>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D7D07749-AB8A-EEBB-C419-2F33FCDDE1EE}"/>
              </a:ext>
            </a:extLst>
          </p:cNvPr>
          <p:cNvSpPr txBox="1"/>
          <p:nvPr/>
        </p:nvSpPr>
        <p:spPr>
          <a:xfrm>
            <a:off x="4221462" y="5027959"/>
            <a:ext cx="1207604" cy="707886"/>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scan palm</a:t>
            </a:r>
          </a:p>
        </p:txBody>
      </p:sp>
      <p:sp>
        <p:nvSpPr>
          <p:cNvPr id="134" name="Rounded Rectangle 133">
            <a:extLst>
              <a:ext uri="{FF2B5EF4-FFF2-40B4-BE49-F238E27FC236}">
                <a16:creationId xmlns:a16="http://schemas.microsoft.com/office/drawing/2014/main" id="{BCD3F373-B73E-49DD-A788-2A45559427E5}"/>
              </a:ext>
            </a:extLst>
          </p:cNvPr>
          <p:cNvSpPr/>
          <p:nvPr/>
        </p:nvSpPr>
        <p:spPr>
          <a:xfrm>
            <a:off x="5849881" y="1142191"/>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A</a:t>
            </a:r>
          </a:p>
        </p:txBody>
      </p:sp>
      <p:sp>
        <p:nvSpPr>
          <p:cNvPr id="135" name="Rounded Rectangle 134">
            <a:extLst>
              <a:ext uri="{FF2B5EF4-FFF2-40B4-BE49-F238E27FC236}">
                <a16:creationId xmlns:a16="http://schemas.microsoft.com/office/drawing/2014/main" id="{03EC13A6-EFBC-D957-F5DF-54480369F278}"/>
              </a:ext>
            </a:extLst>
          </p:cNvPr>
          <p:cNvSpPr/>
          <p:nvPr/>
        </p:nvSpPr>
        <p:spPr>
          <a:xfrm>
            <a:off x="8922590" y="1139178"/>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C</a:t>
            </a:r>
          </a:p>
        </p:txBody>
      </p:sp>
      <p:sp>
        <p:nvSpPr>
          <p:cNvPr id="136" name="Rounded Rectangle 135">
            <a:extLst>
              <a:ext uri="{FF2B5EF4-FFF2-40B4-BE49-F238E27FC236}">
                <a16:creationId xmlns:a16="http://schemas.microsoft.com/office/drawing/2014/main" id="{FF40A715-29A8-9E0C-0F8C-3943323539E8}"/>
              </a:ext>
            </a:extLst>
          </p:cNvPr>
          <p:cNvSpPr/>
          <p:nvPr/>
        </p:nvSpPr>
        <p:spPr>
          <a:xfrm>
            <a:off x="11373196" y="3035175"/>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D</a:t>
            </a:r>
          </a:p>
        </p:txBody>
      </p:sp>
      <p:sp>
        <p:nvSpPr>
          <p:cNvPr id="137" name="Rounded Rectangle 136">
            <a:extLst>
              <a:ext uri="{FF2B5EF4-FFF2-40B4-BE49-F238E27FC236}">
                <a16:creationId xmlns:a16="http://schemas.microsoft.com/office/drawing/2014/main" id="{EC47E9D8-FF44-33F8-B474-D8B728A6BF96}"/>
              </a:ext>
            </a:extLst>
          </p:cNvPr>
          <p:cNvSpPr/>
          <p:nvPr/>
        </p:nvSpPr>
        <p:spPr>
          <a:xfrm>
            <a:off x="11349402" y="4782581"/>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E</a:t>
            </a:r>
          </a:p>
        </p:txBody>
      </p:sp>
      <p:sp>
        <p:nvSpPr>
          <p:cNvPr id="138" name="Rounded Rectangle 137">
            <a:extLst>
              <a:ext uri="{FF2B5EF4-FFF2-40B4-BE49-F238E27FC236}">
                <a16:creationId xmlns:a16="http://schemas.microsoft.com/office/drawing/2014/main" id="{E655A458-7C3E-65D5-495C-5FBD110C3707}"/>
              </a:ext>
            </a:extLst>
          </p:cNvPr>
          <p:cNvSpPr/>
          <p:nvPr/>
        </p:nvSpPr>
        <p:spPr>
          <a:xfrm>
            <a:off x="7637757" y="5260204"/>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1</a:t>
            </a:r>
          </a:p>
        </p:txBody>
      </p:sp>
      <p:sp>
        <p:nvSpPr>
          <p:cNvPr id="139" name="Rounded Rectangle 138">
            <a:extLst>
              <a:ext uri="{FF2B5EF4-FFF2-40B4-BE49-F238E27FC236}">
                <a16:creationId xmlns:a16="http://schemas.microsoft.com/office/drawing/2014/main" id="{992B1335-851B-DABB-428D-74FC1C42387C}"/>
              </a:ext>
            </a:extLst>
          </p:cNvPr>
          <p:cNvSpPr/>
          <p:nvPr/>
        </p:nvSpPr>
        <p:spPr>
          <a:xfrm>
            <a:off x="4338113" y="4658081"/>
            <a:ext cx="360000" cy="36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2</a:t>
            </a:r>
          </a:p>
        </p:txBody>
      </p:sp>
      <p:cxnSp>
        <p:nvCxnSpPr>
          <p:cNvPr id="3" name="Straight Arrow Connector 12">
            <a:extLst>
              <a:ext uri="{FF2B5EF4-FFF2-40B4-BE49-F238E27FC236}">
                <a16:creationId xmlns:a16="http://schemas.microsoft.com/office/drawing/2014/main" id="{F5F7107A-06E1-5CEB-1480-F3DBFD6F6BD6}"/>
              </a:ext>
            </a:extLst>
          </p:cNvPr>
          <p:cNvCxnSpPr>
            <a:cxnSpLocks/>
            <a:stCxn id="104" idx="2"/>
            <a:endCxn id="33" idx="1"/>
          </p:cNvCxnSpPr>
          <p:nvPr/>
        </p:nvCxnSpPr>
        <p:spPr>
          <a:xfrm rot="16200000" flipH="1">
            <a:off x="7736502" y="2561140"/>
            <a:ext cx="987355" cy="1685893"/>
          </a:xfrm>
          <a:prstGeom prst="bentConnector2">
            <a:avLst/>
          </a:prstGeom>
          <a:ln>
            <a:headEnd type="triangle" w="lg" len="lg"/>
            <a:tailEnd type="none" w="lg" len="lg"/>
          </a:ln>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C9913116-EE89-28CD-E299-F1B15DC33811}"/>
              </a:ext>
            </a:extLst>
          </p:cNvPr>
          <p:cNvSpPr txBox="1"/>
          <p:nvPr/>
        </p:nvSpPr>
        <p:spPr>
          <a:xfrm>
            <a:off x="7437952" y="3468588"/>
            <a:ext cx="968542" cy="400110"/>
          </a:xfrm>
          <a:prstGeom prst="rect">
            <a:avLst/>
          </a:prstGeom>
          <a:noFill/>
        </p:spPr>
        <p:txBody>
          <a:bodyPr wrap="square">
            <a:spAutoFit/>
          </a:bodyPr>
          <a:lstStyle/>
          <a:p>
            <a:r>
              <a:rPr lang="en-GB" sz="2000" i="1" dirty="0">
                <a:solidFill>
                  <a:schemeClr val="bg2">
                    <a:lumMod val="40000"/>
                    <a:lumOff val="60000"/>
                  </a:schemeClr>
                </a:solidFill>
                <a:effectLst>
                  <a:glow>
                    <a:schemeClr val="bg1"/>
                  </a:glow>
                </a:effectLst>
              </a:rPr>
              <a:t>bind</a:t>
            </a:r>
          </a:p>
        </p:txBody>
      </p:sp>
      <p:sp>
        <p:nvSpPr>
          <p:cNvPr id="7" name="Rounded Rectangle 6">
            <a:extLst>
              <a:ext uri="{FF2B5EF4-FFF2-40B4-BE49-F238E27FC236}">
                <a16:creationId xmlns:a16="http://schemas.microsoft.com/office/drawing/2014/main" id="{8F2C8AB7-6483-D720-754E-5662565440CD}"/>
              </a:ext>
            </a:extLst>
          </p:cNvPr>
          <p:cNvSpPr/>
          <p:nvPr/>
        </p:nvSpPr>
        <p:spPr>
          <a:xfrm>
            <a:off x="6872593" y="3528535"/>
            <a:ext cx="360000" cy="36000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lIns="45720" tIns="45720" rIns="45720" rtlCol="0" anchor="ctr"/>
          <a:lstStyle/>
          <a:p>
            <a:pPr algn="ctr"/>
            <a:r>
              <a:rPr lang="en-GB" b="1" dirty="0">
                <a:solidFill>
                  <a:schemeClr val="tx1"/>
                </a:solidFill>
              </a:rPr>
              <a:t>B</a:t>
            </a:r>
          </a:p>
        </p:txBody>
      </p:sp>
      <p:pic>
        <p:nvPicPr>
          <p:cNvPr id="2052" name="Picture 4" descr="Amazon One">
            <a:extLst>
              <a:ext uri="{FF2B5EF4-FFF2-40B4-BE49-F238E27FC236}">
                <a16:creationId xmlns:a16="http://schemas.microsoft.com/office/drawing/2014/main" id="{EEC50642-25DD-4A45-E655-767BEC7EDF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836" y="4760350"/>
            <a:ext cx="957102" cy="105288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879BF1F3-1EDC-5AA4-4E99-195592AE52B9}"/>
              </a:ext>
            </a:extLst>
          </p:cNvPr>
          <p:cNvGrpSpPr/>
          <p:nvPr/>
        </p:nvGrpSpPr>
        <p:grpSpPr>
          <a:xfrm>
            <a:off x="1371611" y="4590501"/>
            <a:ext cx="9900635" cy="2009060"/>
            <a:chOff x="1219211" y="1930177"/>
            <a:chExt cx="9900635" cy="2009060"/>
          </a:xfrm>
        </p:grpSpPr>
        <p:grpSp>
          <p:nvGrpSpPr>
            <p:cNvPr id="5" name="Group 4">
              <a:extLst>
                <a:ext uri="{FF2B5EF4-FFF2-40B4-BE49-F238E27FC236}">
                  <a16:creationId xmlns:a16="http://schemas.microsoft.com/office/drawing/2014/main" id="{978AC4F7-B989-EAFE-22D2-C41735580397}"/>
                </a:ext>
              </a:extLst>
            </p:cNvPr>
            <p:cNvGrpSpPr/>
            <p:nvPr/>
          </p:nvGrpSpPr>
          <p:grpSpPr>
            <a:xfrm>
              <a:off x="1219211" y="1930177"/>
              <a:ext cx="9900635" cy="2009060"/>
              <a:chOff x="414975" y="2520378"/>
              <a:chExt cx="20099912" cy="1105757"/>
            </a:xfrm>
          </p:grpSpPr>
          <p:sp>
            <p:nvSpPr>
              <p:cNvPr id="11" name="Rectangle 10">
                <a:extLst>
                  <a:ext uri="{FF2B5EF4-FFF2-40B4-BE49-F238E27FC236}">
                    <a16:creationId xmlns:a16="http://schemas.microsoft.com/office/drawing/2014/main" id="{6141F092-5456-ACBA-A9C7-9D7DA7A63B5A}"/>
                  </a:ext>
                </a:extLst>
              </p:cNvPr>
              <p:cNvSpPr/>
              <p:nvPr/>
            </p:nvSpPr>
            <p:spPr>
              <a:xfrm>
                <a:off x="414975" y="2520378"/>
                <a:ext cx="20099912" cy="110575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Why not </a:t>
                </a:r>
              </a:p>
              <a:p>
                <a:pPr algn="ctr">
                  <a:spcAft>
                    <a:spcPts val="600"/>
                  </a:spcAft>
                </a:pPr>
                <a:r>
                  <a:rPr lang="en-GB" sz="3200" dirty="0">
                    <a:solidFill>
                      <a:schemeClr val="bg1"/>
                    </a:solidFill>
                  </a:rPr>
                  <a:t>offline QR face hash?</a:t>
                </a:r>
              </a:p>
            </p:txBody>
          </p:sp>
          <p:sp>
            <p:nvSpPr>
              <p:cNvPr id="12" name="TextBox 11">
                <a:extLst>
                  <a:ext uri="{FF2B5EF4-FFF2-40B4-BE49-F238E27FC236}">
                    <a16:creationId xmlns:a16="http://schemas.microsoft.com/office/drawing/2014/main" id="{D83D3C43-F791-DF27-BE1E-DC7B88232654}"/>
                  </a:ext>
                </a:extLst>
              </p:cNvPr>
              <p:cNvSpPr txBox="1"/>
              <p:nvPr/>
            </p:nvSpPr>
            <p:spPr>
              <a:xfrm>
                <a:off x="17734711" y="2878870"/>
                <a:ext cx="1675915" cy="394643"/>
              </a:xfrm>
              <a:prstGeom prst="rect">
                <a:avLst/>
              </a:prstGeom>
              <a:noFill/>
            </p:spPr>
            <p:txBody>
              <a:bodyPr wrap="square">
                <a:spAutoFit/>
              </a:bodyPr>
              <a:lstStyle/>
              <a:p>
                <a:pPr>
                  <a:spcAft>
                    <a:spcPts val="600"/>
                  </a:spcAft>
                </a:pPr>
                <a:r>
                  <a:rPr lang="en-GB" sz="6000" dirty="0"/>
                  <a:t>🤔</a:t>
                </a:r>
              </a:p>
            </p:txBody>
          </p:sp>
        </p:grpSp>
        <p:pic>
          <p:nvPicPr>
            <p:cNvPr id="9" name="Picture 8">
              <a:extLst>
                <a:ext uri="{FF2B5EF4-FFF2-40B4-BE49-F238E27FC236}">
                  <a16:creationId xmlns:a16="http://schemas.microsoft.com/office/drawing/2014/main" id="{4330FB57-8622-BE98-A109-C030C774D81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10460" y="2407277"/>
              <a:ext cx="1085541" cy="1085541"/>
            </a:xfrm>
            <a:prstGeom prst="rect">
              <a:avLst/>
            </a:prstGeom>
          </p:spPr>
        </p:pic>
      </p:grpSp>
      <p:grpSp>
        <p:nvGrpSpPr>
          <p:cNvPr id="43" name="Group 42">
            <a:extLst>
              <a:ext uri="{FF2B5EF4-FFF2-40B4-BE49-F238E27FC236}">
                <a16:creationId xmlns:a16="http://schemas.microsoft.com/office/drawing/2014/main" id="{A5FD1A60-5597-BCB2-B130-226F6E2A2A3C}"/>
              </a:ext>
            </a:extLst>
          </p:cNvPr>
          <p:cNvGrpSpPr>
            <a:grpSpLocks noChangeAspect="1"/>
          </p:cNvGrpSpPr>
          <p:nvPr/>
        </p:nvGrpSpPr>
        <p:grpSpPr>
          <a:xfrm>
            <a:off x="1626546" y="399914"/>
            <a:ext cx="369074" cy="237600"/>
            <a:chOff x="4348497" y="3025153"/>
            <a:chExt cx="661036" cy="425559"/>
          </a:xfrm>
        </p:grpSpPr>
        <p:sp>
          <p:nvSpPr>
            <p:cNvPr id="44" name="Freeform: Shape 34">
              <a:extLst>
                <a:ext uri="{FF2B5EF4-FFF2-40B4-BE49-F238E27FC236}">
                  <a16:creationId xmlns:a16="http://schemas.microsoft.com/office/drawing/2014/main" id="{F3BA5977-79E8-0EF3-DCE9-EB219878744C}"/>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35">
              <a:extLst>
                <a:ext uri="{FF2B5EF4-FFF2-40B4-BE49-F238E27FC236}">
                  <a16:creationId xmlns:a16="http://schemas.microsoft.com/office/drawing/2014/main" id="{E8EC5263-BE11-B194-DF4B-6D46F5586DB3}"/>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36">
              <a:extLst>
                <a:ext uri="{FF2B5EF4-FFF2-40B4-BE49-F238E27FC236}">
                  <a16:creationId xmlns:a16="http://schemas.microsoft.com/office/drawing/2014/main" id="{3FACF1F0-83E3-3B39-3B6B-9F343DF6BD68}"/>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37">
              <a:extLst>
                <a:ext uri="{FF2B5EF4-FFF2-40B4-BE49-F238E27FC236}">
                  <a16:creationId xmlns:a16="http://schemas.microsoft.com/office/drawing/2014/main" id="{1665B8AD-3CBD-53BD-735A-E3274BFF77BC}"/>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38">
              <a:extLst>
                <a:ext uri="{FF2B5EF4-FFF2-40B4-BE49-F238E27FC236}">
                  <a16:creationId xmlns:a16="http://schemas.microsoft.com/office/drawing/2014/main" id="{57CFA619-B346-24BE-530E-17601A6F6434}"/>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39">
              <a:extLst>
                <a:ext uri="{FF2B5EF4-FFF2-40B4-BE49-F238E27FC236}">
                  <a16:creationId xmlns:a16="http://schemas.microsoft.com/office/drawing/2014/main" id="{ABCF2A22-7FA1-693A-BF20-FD5854E862C7}"/>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8" name="Freeform: Shape 40">
              <a:extLst>
                <a:ext uri="{FF2B5EF4-FFF2-40B4-BE49-F238E27FC236}">
                  <a16:creationId xmlns:a16="http://schemas.microsoft.com/office/drawing/2014/main" id="{49F3F815-230C-2E75-AF71-F5DAC3BF72F5}"/>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9" name="Freeform: Shape 41">
              <a:extLst>
                <a:ext uri="{FF2B5EF4-FFF2-40B4-BE49-F238E27FC236}">
                  <a16:creationId xmlns:a16="http://schemas.microsoft.com/office/drawing/2014/main" id="{B67466BC-EB9F-82FD-95DA-76C7C9ECBFB0}"/>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0" name="Freeform: Shape 42">
              <a:extLst>
                <a:ext uri="{FF2B5EF4-FFF2-40B4-BE49-F238E27FC236}">
                  <a16:creationId xmlns:a16="http://schemas.microsoft.com/office/drawing/2014/main" id="{AD300C7B-02EF-6CF3-C7FB-1C2A4D9E089A}"/>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1" name="Freeform: Shape 43">
              <a:extLst>
                <a:ext uri="{FF2B5EF4-FFF2-40B4-BE49-F238E27FC236}">
                  <a16:creationId xmlns:a16="http://schemas.microsoft.com/office/drawing/2014/main" id="{ED1C23F9-7AE5-0A2F-6740-EF7D4948AED1}"/>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2" name="Freeform: Shape 44">
              <a:extLst>
                <a:ext uri="{FF2B5EF4-FFF2-40B4-BE49-F238E27FC236}">
                  <a16:creationId xmlns:a16="http://schemas.microsoft.com/office/drawing/2014/main" id="{EF41B57D-24C5-C80F-B67C-FA9498658A0A}"/>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4" name="Freeform: Shape 45">
              <a:extLst>
                <a:ext uri="{FF2B5EF4-FFF2-40B4-BE49-F238E27FC236}">
                  <a16:creationId xmlns:a16="http://schemas.microsoft.com/office/drawing/2014/main" id="{74993340-C168-94E5-6858-8CE9A077365B}"/>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5" name="Freeform: Shape 46">
              <a:extLst>
                <a:ext uri="{FF2B5EF4-FFF2-40B4-BE49-F238E27FC236}">
                  <a16:creationId xmlns:a16="http://schemas.microsoft.com/office/drawing/2014/main" id="{8B130DE5-0E68-5F2A-4E68-3156CCC34D70}"/>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6" name="Freeform: Shape 47">
              <a:extLst>
                <a:ext uri="{FF2B5EF4-FFF2-40B4-BE49-F238E27FC236}">
                  <a16:creationId xmlns:a16="http://schemas.microsoft.com/office/drawing/2014/main" id="{4284283C-18C4-F7FC-81BA-D714DE896959}"/>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7" name="Freeform: Shape 48">
              <a:extLst>
                <a:ext uri="{FF2B5EF4-FFF2-40B4-BE49-F238E27FC236}">
                  <a16:creationId xmlns:a16="http://schemas.microsoft.com/office/drawing/2014/main" id="{635F100D-B767-D07F-7348-DA1DCEE37208}"/>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68" name="Freeform: Shape 49">
              <a:extLst>
                <a:ext uri="{FF2B5EF4-FFF2-40B4-BE49-F238E27FC236}">
                  <a16:creationId xmlns:a16="http://schemas.microsoft.com/office/drawing/2014/main" id="{A028D67F-A34D-D3CF-1C7B-F38E699B2B0A}"/>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0" name="Freeform: Shape 50">
              <a:extLst>
                <a:ext uri="{FF2B5EF4-FFF2-40B4-BE49-F238E27FC236}">
                  <a16:creationId xmlns:a16="http://schemas.microsoft.com/office/drawing/2014/main" id="{17F2839A-2853-21B6-2A03-AA24887923A4}"/>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1" name="Freeform: Shape 51">
              <a:extLst>
                <a:ext uri="{FF2B5EF4-FFF2-40B4-BE49-F238E27FC236}">
                  <a16:creationId xmlns:a16="http://schemas.microsoft.com/office/drawing/2014/main" id="{47BC75B1-217E-5CCC-D7ED-B0BEABD9F0EF}"/>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2" name="Freeform: Shape 52">
              <a:extLst>
                <a:ext uri="{FF2B5EF4-FFF2-40B4-BE49-F238E27FC236}">
                  <a16:creationId xmlns:a16="http://schemas.microsoft.com/office/drawing/2014/main" id="{EC767E9A-DD63-C997-CCC5-83C66378D6A7}"/>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grpSp>
        <p:nvGrpSpPr>
          <p:cNvPr id="75" name="Group 74">
            <a:extLst>
              <a:ext uri="{FF2B5EF4-FFF2-40B4-BE49-F238E27FC236}">
                <a16:creationId xmlns:a16="http://schemas.microsoft.com/office/drawing/2014/main" id="{D0333135-E6F1-4239-B0AD-2133518CF7F4}"/>
              </a:ext>
            </a:extLst>
          </p:cNvPr>
          <p:cNvGrpSpPr/>
          <p:nvPr/>
        </p:nvGrpSpPr>
        <p:grpSpPr>
          <a:xfrm>
            <a:off x="1371611" y="2355839"/>
            <a:ext cx="9900635" cy="2009060"/>
            <a:chOff x="1219211" y="1930177"/>
            <a:chExt cx="9900635" cy="2009060"/>
          </a:xfrm>
        </p:grpSpPr>
        <p:grpSp>
          <p:nvGrpSpPr>
            <p:cNvPr id="76" name="Group 75">
              <a:extLst>
                <a:ext uri="{FF2B5EF4-FFF2-40B4-BE49-F238E27FC236}">
                  <a16:creationId xmlns:a16="http://schemas.microsoft.com/office/drawing/2014/main" id="{93E4CA0A-940F-14DE-42BC-3FBE8AA0F0F8}"/>
                </a:ext>
              </a:extLst>
            </p:cNvPr>
            <p:cNvGrpSpPr/>
            <p:nvPr/>
          </p:nvGrpSpPr>
          <p:grpSpPr>
            <a:xfrm>
              <a:off x="1219211" y="1930177"/>
              <a:ext cx="9900635" cy="2009060"/>
              <a:chOff x="414975" y="2520378"/>
              <a:chExt cx="20099912" cy="1105757"/>
            </a:xfrm>
          </p:grpSpPr>
          <p:sp>
            <p:nvSpPr>
              <p:cNvPr id="79" name="Rectangle 78">
                <a:extLst>
                  <a:ext uri="{FF2B5EF4-FFF2-40B4-BE49-F238E27FC236}">
                    <a16:creationId xmlns:a16="http://schemas.microsoft.com/office/drawing/2014/main" id="{4F4561E3-10C8-2EE4-244A-E55CF709E137}"/>
                  </a:ext>
                </a:extLst>
              </p:cNvPr>
              <p:cNvSpPr/>
              <p:nvPr/>
            </p:nvSpPr>
            <p:spPr>
              <a:xfrm>
                <a:off x="414975" y="2520378"/>
                <a:ext cx="20099912" cy="1105757"/>
              </a:xfrm>
              <a:prstGeom prst="rect">
                <a:avLst/>
              </a:prstGeom>
              <a:solidFill>
                <a:schemeClr val="accent3"/>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Same as</a:t>
                </a:r>
              </a:p>
              <a:p>
                <a:pPr algn="ctr">
                  <a:spcAft>
                    <a:spcPts val="600"/>
                  </a:spcAft>
                </a:pPr>
                <a:r>
                  <a:rPr lang="en-GB" sz="3200" dirty="0">
                    <a:solidFill>
                      <a:schemeClr val="bg1"/>
                    </a:solidFill>
                  </a:rPr>
                  <a:t>Pico: no more passwords?</a:t>
                </a:r>
              </a:p>
            </p:txBody>
          </p:sp>
          <p:sp>
            <p:nvSpPr>
              <p:cNvPr id="80" name="TextBox 79">
                <a:extLst>
                  <a:ext uri="{FF2B5EF4-FFF2-40B4-BE49-F238E27FC236}">
                    <a16:creationId xmlns:a16="http://schemas.microsoft.com/office/drawing/2014/main" id="{0CEB994C-6A67-9AC6-2916-F29096804B64}"/>
                  </a:ext>
                </a:extLst>
              </p:cNvPr>
              <p:cNvSpPr txBox="1"/>
              <p:nvPr/>
            </p:nvSpPr>
            <p:spPr>
              <a:xfrm>
                <a:off x="17734711" y="2878870"/>
                <a:ext cx="1675915" cy="394643"/>
              </a:xfrm>
              <a:prstGeom prst="rect">
                <a:avLst/>
              </a:prstGeom>
              <a:noFill/>
            </p:spPr>
            <p:txBody>
              <a:bodyPr wrap="square">
                <a:spAutoFit/>
              </a:bodyPr>
              <a:lstStyle/>
              <a:p>
                <a:pPr>
                  <a:spcAft>
                    <a:spcPts val="600"/>
                  </a:spcAft>
                </a:pPr>
                <a:r>
                  <a:rPr lang="en-GB" sz="6000" dirty="0"/>
                  <a:t>🤔</a:t>
                </a:r>
              </a:p>
            </p:txBody>
          </p:sp>
        </p:grpSp>
        <p:pic>
          <p:nvPicPr>
            <p:cNvPr id="77" name="Picture 76">
              <a:extLst>
                <a:ext uri="{FF2B5EF4-FFF2-40B4-BE49-F238E27FC236}">
                  <a16:creationId xmlns:a16="http://schemas.microsoft.com/office/drawing/2014/main" id="{431B4F74-ED71-82C0-6937-9A1268E0560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10460" y="2407277"/>
              <a:ext cx="1085541" cy="1085541"/>
            </a:xfrm>
            <a:prstGeom prst="rect">
              <a:avLst/>
            </a:prstGeom>
          </p:spPr>
        </p:pic>
      </p:grpSp>
    </p:spTree>
    <p:extLst>
      <p:ext uri="{BB962C8B-B14F-4D97-AF65-F5344CB8AC3E}">
        <p14:creationId xmlns:p14="http://schemas.microsoft.com/office/powerpoint/2010/main" val="1590021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466C1F82-8B3A-6C67-417C-5E5F8BEDA259}"/>
              </a:ext>
            </a:extLst>
          </p:cNvPr>
          <p:cNvSpPr txBox="1">
            <a:spLocks/>
          </p:cNvSpPr>
          <p:nvPr/>
        </p:nvSpPr>
        <p:spPr>
          <a:xfrm>
            <a:off x="1126782" y="2877349"/>
            <a:ext cx="4829173" cy="757130"/>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Next steps</a:t>
            </a:r>
          </a:p>
        </p:txBody>
      </p:sp>
    </p:spTree>
    <p:extLst>
      <p:ext uri="{BB962C8B-B14F-4D97-AF65-F5344CB8AC3E}">
        <p14:creationId xmlns:p14="http://schemas.microsoft.com/office/powerpoint/2010/main" val="65888875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1981E5-D13A-4CC8-8B4D-869B18FC1042}"/>
              </a:ext>
            </a:extLst>
          </p:cNvPr>
          <p:cNvSpPr>
            <a:spLocks noGrp="1"/>
          </p:cNvSpPr>
          <p:nvPr>
            <p:ph type="body" sz="quarter" idx="10"/>
          </p:nvPr>
        </p:nvSpPr>
        <p:spPr>
          <a:xfrm>
            <a:off x="374650" y="3593068"/>
            <a:ext cx="3308350" cy="369332"/>
          </a:xfrm>
        </p:spPr>
        <p:txBody>
          <a:bodyPr/>
          <a:lstStyle/>
          <a:p>
            <a:r>
              <a:rPr lang="en-US" dirty="0"/>
              <a:t>Jorge Fonseca (he/him)</a:t>
            </a:r>
          </a:p>
        </p:txBody>
      </p:sp>
      <p:sp>
        <p:nvSpPr>
          <p:cNvPr id="3" name="Text Placeholder 2">
            <a:extLst>
              <a:ext uri="{FF2B5EF4-FFF2-40B4-BE49-F238E27FC236}">
                <a16:creationId xmlns:a16="http://schemas.microsoft.com/office/drawing/2014/main" id="{04A66B7D-A18C-46A1-9207-E30EE8DFA35B}"/>
              </a:ext>
            </a:extLst>
          </p:cNvPr>
          <p:cNvSpPr>
            <a:spLocks noGrp="1"/>
          </p:cNvSpPr>
          <p:nvPr>
            <p:ph type="body" sz="quarter" idx="11"/>
          </p:nvPr>
        </p:nvSpPr>
        <p:spPr>
          <a:xfrm>
            <a:off x="374650" y="3962400"/>
            <a:ext cx="3308350" cy="313932"/>
          </a:xfrm>
        </p:spPr>
        <p:txBody>
          <a:bodyPr/>
          <a:lstStyle/>
          <a:p>
            <a:r>
              <a:rPr lang="en-US" dirty="0"/>
              <a:t>      linkedin.com/in/jorgefonseca</a:t>
            </a:r>
          </a:p>
        </p:txBody>
      </p:sp>
      <p:pic>
        <p:nvPicPr>
          <p:cNvPr id="8" name="Picture 8" descr="Square Linkedin Logo White | Pnggrid">
            <a:extLst>
              <a:ext uri="{FF2B5EF4-FFF2-40B4-BE49-F238E27FC236}">
                <a16:creationId xmlns:a16="http://schemas.microsoft.com/office/drawing/2014/main" id="{B2C2CDEF-7F79-9F4B-AD46-C96E02BC9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578" y="3980882"/>
            <a:ext cx="216000" cy="2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76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163336" y="285885"/>
            <a:ext cx="2355759" cy="5309146"/>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Trusting</a:t>
            </a:r>
          </a:p>
          <a:p>
            <a:pPr marL="225425" indent="0">
              <a:lnSpc>
                <a:spcPct val="100000"/>
              </a:lnSpc>
              <a:spcAft>
                <a:spcPts val="900"/>
              </a:spcAft>
              <a:buNone/>
            </a:pPr>
            <a:r>
              <a:rPr lang="en-US" sz="2400" dirty="0">
                <a:solidFill>
                  <a:schemeClr val="bg1">
                    <a:lumMod val="50000"/>
                    <a:lumOff val="50000"/>
                  </a:schemeClr>
                </a:solidFill>
              </a:rPr>
              <a:t> • Securing</a:t>
            </a:r>
          </a:p>
          <a:p>
            <a:pPr marL="225425" indent="0">
              <a:lnSpc>
                <a:spcPct val="100000"/>
              </a:lnSpc>
              <a:spcAft>
                <a:spcPts val="900"/>
              </a:spcAft>
              <a:buNone/>
            </a:pPr>
            <a:r>
              <a:rPr lang="en-US" sz="2400" dirty="0">
                <a:solidFill>
                  <a:schemeClr val="bg1">
                    <a:lumMod val="50000"/>
                    <a:lumOff val="50000"/>
                  </a:schemeClr>
                </a:solidFill>
              </a:rPr>
              <a:t> • Paying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Interacting</a:t>
            </a:r>
          </a:p>
          <a:p>
            <a:pPr marL="225425" indent="0">
              <a:lnSpc>
                <a:spcPct val="100000"/>
              </a:lnSpc>
              <a:spcAft>
                <a:spcPts val="900"/>
              </a:spcAft>
              <a:buNone/>
            </a:pPr>
            <a:r>
              <a:rPr lang="en-US" sz="2400" dirty="0">
                <a:solidFill>
                  <a:schemeClr val="bg1">
                    <a:lumMod val="50000"/>
                    <a:lumOff val="50000"/>
                  </a:schemeClr>
                </a:solidFill>
              </a:rPr>
              <a:t> • Forgetting</a:t>
            </a:r>
          </a:p>
          <a:p>
            <a:pPr marL="225425" indent="0">
              <a:lnSpc>
                <a:spcPct val="100000"/>
              </a:lnSpc>
              <a:spcAft>
                <a:spcPts val="900"/>
              </a:spcAft>
              <a:buNone/>
            </a:pPr>
            <a:r>
              <a:rPr lang="en-US" sz="2400" dirty="0">
                <a:solidFill>
                  <a:schemeClr val="bg1">
                    <a:lumMod val="50000"/>
                    <a:lumOff val="50000"/>
                  </a:schemeClr>
                </a:solidFill>
              </a:rPr>
              <a:t>Cognifying </a:t>
            </a:r>
          </a:p>
          <a:p>
            <a:pPr marL="225425" indent="0">
              <a:lnSpc>
                <a:spcPct val="100000"/>
              </a:lnSpc>
              <a:spcAft>
                <a:spcPts val="900"/>
              </a:spcAft>
              <a:buNone/>
            </a:pPr>
            <a:r>
              <a:rPr lang="en-US" sz="2400" dirty="0">
                <a:solidFill>
                  <a:schemeClr val="bg1">
                    <a:lumMod val="50000"/>
                    <a:lumOff val="50000"/>
                  </a:schemeClr>
                </a:solidFill>
              </a:rPr>
              <a:t> • Connecting</a:t>
            </a:r>
          </a:p>
          <a:p>
            <a:pPr marL="225425" indent="0">
              <a:lnSpc>
                <a:spcPct val="100000"/>
              </a:lnSpc>
              <a:spcAft>
                <a:spcPts val="900"/>
              </a:spcAft>
              <a:buNone/>
            </a:pPr>
            <a:r>
              <a:rPr lang="en-US" sz="2400" dirty="0">
                <a:solidFill>
                  <a:schemeClr val="bg1">
                    <a:lumMod val="50000"/>
                    <a:lumOff val="50000"/>
                  </a:schemeClr>
                </a:solidFill>
              </a:rPr>
              <a:t> • Animating</a:t>
            </a:r>
          </a:p>
          <a:p>
            <a:pPr marL="225425" indent="0">
              <a:lnSpc>
                <a:spcPct val="100000"/>
              </a:lnSpc>
              <a:spcAft>
                <a:spcPts val="900"/>
              </a:spcAft>
              <a:buNone/>
            </a:pPr>
            <a:r>
              <a:rPr lang="en-US" sz="2400" dirty="0">
                <a:solidFill>
                  <a:schemeClr val="bg1">
                    <a:lumMod val="50000"/>
                    <a:lumOff val="50000"/>
                  </a:schemeClr>
                </a:solidFill>
              </a:rPr>
              <a:t> • Accessing</a:t>
            </a:r>
          </a:p>
        </p:txBody>
      </p:sp>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7CA79CC-29DB-1EBD-4FC5-CB52546931DB}"/>
              </a:ext>
            </a:extLst>
          </p:cNvPr>
          <p:cNvSpPr txBox="1">
            <a:spLocks/>
          </p:cNvSpPr>
          <p:nvPr/>
        </p:nvSpPr>
        <p:spPr>
          <a:xfrm>
            <a:off x="3115461" y="3319758"/>
            <a:ext cx="2906992" cy="1461939"/>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400" b="1" dirty="0">
                <a:solidFill>
                  <a:srgbClr val="31C8FF"/>
                </a:solidFill>
              </a:rPr>
              <a:t>Test bench</a:t>
            </a:r>
          </a:p>
          <a:p>
            <a:pPr marL="0" indent="0" algn="ctr">
              <a:lnSpc>
                <a:spcPct val="100000"/>
              </a:lnSpc>
              <a:spcAft>
                <a:spcPts val="600"/>
              </a:spcAft>
              <a:buNone/>
            </a:pPr>
            <a:r>
              <a:rPr lang="en-US" sz="2000" dirty="0"/>
              <a:t>Real-life examples</a:t>
            </a:r>
            <a:br>
              <a:rPr lang="en-US" sz="2000" dirty="0"/>
            </a:br>
            <a:r>
              <a:rPr lang="en-US" sz="2000" dirty="0"/>
              <a:t>Business ideas</a:t>
            </a:r>
            <a:br>
              <a:rPr lang="en-US" sz="2000" dirty="0"/>
            </a:br>
            <a:r>
              <a:rPr lang="en-US" sz="2000" dirty="0"/>
              <a:t>Data schemas</a:t>
            </a:r>
          </a:p>
        </p:txBody>
      </p:sp>
      <p:sp>
        <p:nvSpPr>
          <p:cNvPr id="12" name="TextBox 11">
            <a:extLst>
              <a:ext uri="{FF2B5EF4-FFF2-40B4-BE49-F238E27FC236}">
                <a16:creationId xmlns:a16="http://schemas.microsoft.com/office/drawing/2014/main" id="{4C6F9B00-20BB-2F69-E4CE-22704E699597}"/>
              </a:ext>
            </a:extLst>
          </p:cNvPr>
          <p:cNvSpPr txBox="1"/>
          <p:nvPr/>
        </p:nvSpPr>
        <p:spPr>
          <a:xfrm>
            <a:off x="3183886" y="4765338"/>
            <a:ext cx="2770142" cy="369332"/>
          </a:xfrm>
          <a:prstGeom prst="rect">
            <a:avLst/>
          </a:prstGeom>
          <a:noFill/>
        </p:spPr>
        <p:txBody>
          <a:bodyPr wrap="square">
            <a:spAutoFit/>
          </a:bodyPr>
          <a:lstStyle/>
          <a:p>
            <a:pPr algn="ctr"/>
            <a:r>
              <a:rPr lang="en-GB" dirty="0">
                <a:solidFill>
                  <a:srgbClr val="5DADFD"/>
                </a:solidFill>
              </a:rPr>
              <a:t>tinyurl.com/dtfw-tests</a:t>
            </a:r>
          </a:p>
        </p:txBody>
      </p:sp>
      <p:pic>
        <p:nvPicPr>
          <p:cNvPr id="14" name="Picture 13">
            <a:extLst>
              <a:ext uri="{FF2B5EF4-FFF2-40B4-BE49-F238E27FC236}">
                <a16:creationId xmlns:a16="http://schemas.microsoft.com/office/drawing/2014/main" id="{6B765068-2E97-E6CA-9F96-80412DD5F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8957" y="1059087"/>
            <a:ext cx="1800000" cy="1800000"/>
          </a:xfrm>
          <a:prstGeom prst="rect">
            <a:avLst/>
          </a:prstGeom>
        </p:spPr>
      </p:pic>
      <p:sp>
        <p:nvSpPr>
          <p:cNvPr id="5" name="TextBox 4">
            <a:extLst>
              <a:ext uri="{FF2B5EF4-FFF2-40B4-BE49-F238E27FC236}">
                <a16:creationId xmlns:a16="http://schemas.microsoft.com/office/drawing/2014/main" id="{5C2D1E50-2273-C1D7-88E7-8CB33C3AF0A6}"/>
              </a:ext>
            </a:extLst>
          </p:cNvPr>
          <p:cNvSpPr txBox="1"/>
          <p:nvPr/>
        </p:nvSpPr>
        <p:spPr>
          <a:xfrm>
            <a:off x="6123070" y="4765338"/>
            <a:ext cx="2770142" cy="369332"/>
          </a:xfrm>
          <a:prstGeom prst="rect">
            <a:avLst/>
          </a:prstGeom>
          <a:noFill/>
        </p:spPr>
        <p:txBody>
          <a:bodyPr wrap="square">
            <a:spAutoFit/>
          </a:bodyPr>
          <a:lstStyle/>
          <a:p>
            <a:pPr algn="ctr"/>
            <a:r>
              <a:rPr lang="en-GB" dirty="0">
                <a:solidFill>
                  <a:srgbClr val="5DADFD"/>
                </a:solidFill>
              </a:rPr>
              <a:t>tinyurl.com/dtfw-api</a:t>
            </a:r>
          </a:p>
        </p:txBody>
      </p:sp>
      <p:sp>
        <p:nvSpPr>
          <p:cNvPr id="9" name="Content Placeholder 2">
            <a:extLst>
              <a:ext uri="{FF2B5EF4-FFF2-40B4-BE49-F238E27FC236}">
                <a16:creationId xmlns:a16="http://schemas.microsoft.com/office/drawing/2014/main" id="{62CB7831-DA77-D75A-7823-179B9823A8DE}"/>
              </a:ext>
            </a:extLst>
          </p:cNvPr>
          <p:cNvSpPr txBox="1">
            <a:spLocks/>
          </p:cNvSpPr>
          <p:nvPr/>
        </p:nvSpPr>
        <p:spPr>
          <a:xfrm>
            <a:off x="5909296" y="3319758"/>
            <a:ext cx="3197691" cy="1461939"/>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400" b="1" dirty="0">
                <a:solidFill>
                  <a:schemeClr val="accent4">
                    <a:lumMod val="60000"/>
                    <a:lumOff val="40000"/>
                  </a:schemeClr>
                </a:solidFill>
              </a:rPr>
              <a:t>API definitions</a:t>
            </a:r>
          </a:p>
          <a:p>
            <a:pPr marL="0" indent="0" algn="ctr">
              <a:lnSpc>
                <a:spcPct val="100000"/>
              </a:lnSpc>
              <a:spcAft>
                <a:spcPts val="600"/>
              </a:spcAft>
              <a:buNone/>
            </a:pPr>
            <a:r>
              <a:rPr lang="en-US" sz="2000" dirty="0"/>
              <a:t>Actors’ specifications</a:t>
            </a:r>
            <a:br>
              <a:rPr lang="en-US" sz="2000" dirty="0"/>
            </a:br>
            <a:r>
              <a:rPr lang="en-US" sz="2000" dirty="0"/>
              <a:t>Sequence diagrams</a:t>
            </a:r>
            <a:br>
              <a:rPr lang="en-US" sz="2000" dirty="0"/>
            </a:br>
            <a:r>
              <a:rPr lang="en-US" sz="2000" dirty="0"/>
              <a:t>Cloud architectures</a:t>
            </a:r>
          </a:p>
        </p:txBody>
      </p:sp>
      <p:pic>
        <p:nvPicPr>
          <p:cNvPr id="16" name="Picture 15">
            <a:extLst>
              <a:ext uri="{FF2B5EF4-FFF2-40B4-BE49-F238E27FC236}">
                <a16:creationId xmlns:a16="http://schemas.microsoft.com/office/drawing/2014/main" id="{2A2E15A4-7677-C9AE-EC4E-6B45AC30B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8141" y="1059086"/>
            <a:ext cx="1800000" cy="1800000"/>
          </a:xfrm>
          <a:prstGeom prst="rect">
            <a:avLst/>
          </a:prstGeom>
        </p:spPr>
      </p:pic>
      <p:grpSp>
        <p:nvGrpSpPr>
          <p:cNvPr id="3" name="Group 2">
            <a:extLst>
              <a:ext uri="{FF2B5EF4-FFF2-40B4-BE49-F238E27FC236}">
                <a16:creationId xmlns:a16="http://schemas.microsoft.com/office/drawing/2014/main" id="{471B29BB-BCAC-EEA6-1D3C-62076C1A9166}"/>
              </a:ext>
            </a:extLst>
          </p:cNvPr>
          <p:cNvGrpSpPr>
            <a:grpSpLocks noChangeAspect="1"/>
          </p:cNvGrpSpPr>
          <p:nvPr/>
        </p:nvGrpSpPr>
        <p:grpSpPr>
          <a:xfrm>
            <a:off x="2046671" y="3750772"/>
            <a:ext cx="300706" cy="298187"/>
            <a:chOff x="-782952" y="5279717"/>
            <a:chExt cx="558720" cy="554040"/>
          </a:xfrm>
        </p:grpSpPr>
        <p:sp>
          <p:nvSpPr>
            <p:cNvPr id="4" name="Freeform: Shape 74">
              <a:extLst>
                <a:ext uri="{FF2B5EF4-FFF2-40B4-BE49-F238E27FC236}">
                  <a16:creationId xmlns:a16="http://schemas.microsoft.com/office/drawing/2014/main" id="{19BC4716-5285-DC3F-E573-B30979A3E345}"/>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 name="Freeform: Shape 75">
              <a:extLst>
                <a:ext uri="{FF2B5EF4-FFF2-40B4-BE49-F238E27FC236}">
                  <a16:creationId xmlns:a16="http://schemas.microsoft.com/office/drawing/2014/main" id="{90B4BC55-06DC-976E-8585-1D4D5C8779C6}"/>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 name="Freeform: Shape 76">
              <a:extLst>
                <a:ext uri="{FF2B5EF4-FFF2-40B4-BE49-F238E27FC236}">
                  <a16:creationId xmlns:a16="http://schemas.microsoft.com/office/drawing/2014/main" id="{8166274E-F58A-9B88-7E62-834994BBA99C}"/>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8" name="Freeform: Shape 77">
              <a:extLst>
                <a:ext uri="{FF2B5EF4-FFF2-40B4-BE49-F238E27FC236}">
                  <a16:creationId xmlns:a16="http://schemas.microsoft.com/office/drawing/2014/main" id="{119BD4F3-DBDD-445A-9E7E-63771C3741E6}"/>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8">
              <a:extLst>
                <a:ext uri="{FF2B5EF4-FFF2-40B4-BE49-F238E27FC236}">
                  <a16:creationId xmlns:a16="http://schemas.microsoft.com/office/drawing/2014/main" id="{8E87E543-8272-47F4-7B7D-D4384D3F7F3D}"/>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9">
              <a:extLst>
                <a:ext uri="{FF2B5EF4-FFF2-40B4-BE49-F238E27FC236}">
                  <a16:creationId xmlns:a16="http://schemas.microsoft.com/office/drawing/2014/main" id="{245CFE03-920D-B9CE-BEBE-4538E18B08E0}"/>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80">
              <a:extLst>
                <a:ext uri="{FF2B5EF4-FFF2-40B4-BE49-F238E27FC236}">
                  <a16:creationId xmlns:a16="http://schemas.microsoft.com/office/drawing/2014/main" id="{451E0FC1-6512-E817-6EA0-7ADE4E8D5E03}"/>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1">
              <a:extLst>
                <a:ext uri="{FF2B5EF4-FFF2-40B4-BE49-F238E27FC236}">
                  <a16:creationId xmlns:a16="http://schemas.microsoft.com/office/drawing/2014/main" id="{53EF2C1D-2BCF-C5B3-D685-7C5E973FC221}"/>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2">
              <a:extLst>
                <a:ext uri="{FF2B5EF4-FFF2-40B4-BE49-F238E27FC236}">
                  <a16:creationId xmlns:a16="http://schemas.microsoft.com/office/drawing/2014/main" id="{52C8F68B-9E10-1202-307D-523A0D4989F1}"/>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3">
              <a:extLst>
                <a:ext uri="{FF2B5EF4-FFF2-40B4-BE49-F238E27FC236}">
                  <a16:creationId xmlns:a16="http://schemas.microsoft.com/office/drawing/2014/main" id="{BAC874BE-4412-AE8C-A68B-D83B51954945}"/>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4">
              <a:extLst>
                <a:ext uri="{FF2B5EF4-FFF2-40B4-BE49-F238E27FC236}">
                  <a16:creationId xmlns:a16="http://schemas.microsoft.com/office/drawing/2014/main" id="{E289F921-EF97-C7A0-1DCC-2A76177A57FC}"/>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5">
              <a:extLst>
                <a:ext uri="{FF2B5EF4-FFF2-40B4-BE49-F238E27FC236}">
                  <a16:creationId xmlns:a16="http://schemas.microsoft.com/office/drawing/2014/main" id="{1DD1F4FE-47D5-5AE4-054C-D8E02608209B}"/>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6">
              <a:extLst>
                <a:ext uri="{FF2B5EF4-FFF2-40B4-BE49-F238E27FC236}">
                  <a16:creationId xmlns:a16="http://schemas.microsoft.com/office/drawing/2014/main" id="{991C0AAC-C497-CA21-453F-06CEB32B7D16}"/>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7">
              <a:extLst>
                <a:ext uri="{FF2B5EF4-FFF2-40B4-BE49-F238E27FC236}">
                  <a16:creationId xmlns:a16="http://schemas.microsoft.com/office/drawing/2014/main" id="{7F03CA59-C975-B32C-B9A4-9DE0D8AE4C15}"/>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8">
              <a:extLst>
                <a:ext uri="{FF2B5EF4-FFF2-40B4-BE49-F238E27FC236}">
                  <a16:creationId xmlns:a16="http://schemas.microsoft.com/office/drawing/2014/main" id="{1AB655F3-8CDD-AA19-2640-C4B77C3D9A4A}"/>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9">
              <a:extLst>
                <a:ext uri="{FF2B5EF4-FFF2-40B4-BE49-F238E27FC236}">
                  <a16:creationId xmlns:a16="http://schemas.microsoft.com/office/drawing/2014/main" id="{7A071528-074E-2B96-18EB-25F86362DBED}"/>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90">
              <a:extLst>
                <a:ext uri="{FF2B5EF4-FFF2-40B4-BE49-F238E27FC236}">
                  <a16:creationId xmlns:a16="http://schemas.microsoft.com/office/drawing/2014/main" id="{7DCABF70-A36F-49AF-F798-55D0319D8AB9}"/>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1">
              <a:extLst>
                <a:ext uri="{FF2B5EF4-FFF2-40B4-BE49-F238E27FC236}">
                  <a16:creationId xmlns:a16="http://schemas.microsoft.com/office/drawing/2014/main" id="{DCF8F275-8207-340F-6839-FB8CB74DF0B5}"/>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2">
              <a:extLst>
                <a:ext uri="{FF2B5EF4-FFF2-40B4-BE49-F238E27FC236}">
                  <a16:creationId xmlns:a16="http://schemas.microsoft.com/office/drawing/2014/main" id="{E143D5ED-2B60-57F9-1DA6-73AAA5C75B3F}"/>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3">
              <a:extLst>
                <a:ext uri="{FF2B5EF4-FFF2-40B4-BE49-F238E27FC236}">
                  <a16:creationId xmlns:a16="http://schemas.microsoft.com/office/drawing/2014/main" id="{A4D8E314-B3BB-DDF2-C456-58ED822F4E0A}"/>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1" name="Group 30">
            <a:extLst>
              <a:ext uri="{FF2B5EF4-FFF2-40B4-BE49-F238E27FC236}">
                <a16:creationId xmlns:a16="http://schemas.microsoft.com/office/drawing/2014/main" id="{549C5AA1-70A3-C555-5C20-CC6A68CDF079}"/>
              </a:ext>
            </a:extLst>
          </p:cNvPr>
          <p:cNvGrpSpPr>
            <a:grpSpLocks noChangeAspect="1"/>
          </p:cNvGrpSpPr>
          <p:nvPr/>
        </p:nvGrpSpPr>
        <p:grpSpPr>
          <a:xfrm>
            <a:off x="1626546" y="399914"/>
            <a:ext cx="369074" cy="237600"/>
            <a:chOff x="4348497" y="3025153"/>
            <a:chExt cx="661036" cy="425559"/>
          </a:xfrm>
        </p:grpSpPr>
        <p:sp>
          <p:nvSpPr>
            <p:cNvPr id="32" name="Freeform: Shape 34">
              <a:extLst>
                <a:ext uri="{FF2B5EF4-FFF2-40B4-BE49-F238E27FC236}">
                  <a16:creationId xmlns:a16="http://schemas.microsoft.com/office/drawing/2014/main" id="{F199C571-A24C-8860-C4CE-36F84E2980D2}"/>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3" name="Freeform: Shape 35">
              <a:extLst>
                <a:ext uri="{FF2B5EF4-FFF2-40B4-BE49-F238E27FC236}">
                  <a16:creationId xmlns:a16="http://schemas.microsoft.com/office/drawing/2014/main" id="{6A37F06C-7F49-907D-BCA6-2A2B83F2725D}"/>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6">
              <a:extLst>
                <a:ext uri="{FF2B5EF4-FFF2-40B4-BE49-F238E27FC236}">
                  <a16:creationId xmlns:a16="http://schemas.microsoft.com/office/drawing/2014/main" id="{E80C9131-2683-18EB-70E5-09C578906D2B}"/>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7">
              <a:extLst>
                <a:ext uri="{FF2B5EF4-FFF2-40B4-BE49-F238E27FC236}">
                  <a16:creationId xmlns:a16="http://schemas.microsoft.com/office/drawing/2014/main" id="{29B31962-A888-55CD-2A49-72BB60D5AF57}"/>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8">
              <a:extLst>
                <a:ext uri="{FF2B5EF4-FFF2-40B4-BE49-F238E27FC236}">
                  <a16:creationId xmlns:a16="http://schemas.microsoft.com/office/drawing/2014/main" id="{D337DBDA-CE1C-38C5-E985-7D80E24495FA}"/>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9">
              <a:extLst>
                <a:ext uri="{FF2B5EF4-FFF2-40B4-BE49-F238E27FC236}">
                  <a16:creationId xmlns:a16="http://schemas.microsoft.com/office/drawing/2014/main" id="{3D353E43-E191-0AB5-B145-D7C00FBBE348}"/>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40">
              <a:extLst>
                <a:ext uri="{FF2B5EF4-FFF2-40B4-BE49-F238E27FC236}">
                  <a16:creationId xmlns:a16="http://schemas.microsoft.com/office/drawing/2014/main" id="{FA0316BA-FB1C-3225-AA57-0AAA124BAE97}"/>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1">
              <a:extLst>
                <a:ext uri="{FF2B5EF4-FFF2-40B4-BE49-F238E27FC236}">
                  <a16:creationId xmlns:a16="http://schemas.microsoft.com/office/drawing/2014/main" id="{C1363AC8-4BE6-117E-A9C6-9AC0CA253622}"/>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2">
              <a:extLst>
                <a:ext uri="{FF2B5EF4-FFF2-40B4-BE49-F238E27FC236}">
                  <a16:creationId xmlns:a16="http://schemas.microsoft.com/office/drawing/2014/main" id="{4D8E34C1-1F1F-84C6-964C-994F2438C9B1}"/>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3">
              <a:extLst>
                <a:ext uri="{FF2B5EF4-FFF2-40B4-BE49-F238E27FC236}">
                  <a16:creationId xmlns:a16="http://schemas.microsoft.com/office/drawing/2014/main" id="{7BE46C94-AAAD-D9E8-5DC6-E127DADD2775}"/>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4">
              <a:extLst>
                <a:ext uri="{FF2B5EF4-FFF2-40B4-BE49-F238E27FC236}">
                  <a16:creationId xmlns:a16="http://schemas.microsoft.com/office/drawing/2014/main" id="{8C54ED0B-B548-7DA1-3C3A-B26D127C43D8}"/>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5">
              <a:extLst>
                <a:ext uri="{FF2B5EF4-FFF2-40B4-BE49-F238E27FC236}">
                  <a16:creationId xmlns:a16="http://schemas.microsoft.com/office/drawing/2014/main" id="{4BE6BB62-9A44-4847-E94B-41753C315CFC}"/>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6">
              <a:extLst>
                <a:ext uri="{FF2B5EF4-FFF2-40B4-BE49-F238E27FC236}">
                  <a16:creationId xmlns:a16="http://schemas.microsoft.com/office/drawing/2014/main" id="{97BE20A2-D2F8-D730-F548-08B110FF3480}"/>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7">
              <a:extLst>
                <a:ext uri="{FF2B5EF4-FFF2-40B4-BE49-F238E27FC236}">
                  <a16:creationId xmlns:a16="http://schemas.microsoft.com/office/drawing/2014/main" id="{F84BA71D-C8FC-E526-154B-70105AB44ECE}"/>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8">
              <a:extLst>
                <a:ext uri="{FF2B5EF4-FFF2-40B4-BE49-F238E27FC236}">
                  <a16:creationId xmlns:a16="http://schemas.microsoft.com/office/drawing/2014/main" id="{AF2E01F4-6B54-F71E-82F9-41B01D0D788C}"/>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9">
              <a:extLst>
                <a:ext uri="{FF2B5EF4-FFF2-40B4-BE49-F238E27FC236}">
                  <a16:creationId xmlns:a16="http://schemas.microsoft.com/office/drawing/2014/main" id="{B33CB889-ADE8-4E50-075E-CC6ED7BAA74F}"/>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50">
              <a:extLst>
                <a:ext uri="{FF2B5EF4-FFF2-40B4-BE49-F238E27FC236}">
                  <a16:creationId xmlns:a16="http://schemas.microsoft.com/office/drawing/2014/main" id="{9A9E6110-EA68-FC96-D831-F53542E5947E}"/>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1">
              <a:extLst>
                <a:ext uri="{FF2B5EF4-FFF2-40B4-BE49-F238E27FC236}">
                  <a16:creationId xmlns:a16="http://schemas.microsoft.com/office/drawing/2014/main" id="{FF4E6B48-A425-5674-A772-07843A69FC1C}"/>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2">
              <a:extLst>
                <a:ext uri="{FF2B5EF4-FFF2-40B4-BE49-F238E27FC236}">
                  <a16:creationId xmlns:a16="http://schemas.microsoft.com/office/drawing/2014/main" id="{CF9D0229-4887-5669-14A6-7D66DBC8724F}"/>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1" name="Picture 59">
            <a:extLst>
              <a:ext uri="{FF2B5EF4-FFF2-40B4-BE49-F238E27FC236}">
                <a16:creationId xmlns:a16="http://schemas.microsoft.com/office/drawing/2014/main" id="{98C7AA0D-EBE0-A03F-D57D-FE70184D1A6D}"/>
              </a:ext>
            </a:extLst>
          </p:cNvPr>
          <p:cNvPicPr>
            <a:picLocks noChangeAspect="1" noChangeArrowheads="1"/>
          </p:cNvPicPr>
          <p:nvPr/>
        </p:nvPicPr>
        <p:blipFill>
          <a:blip r:embed="rId5">
            <a:lum bright="-40000"/>
            <a:extLst>
              <a:ext uri="{28A0092B-C50C-407E-A947-70E740481C1C}">
                <a14:useLocalDpi xmlns:a14="http://schemas.microsoft.com/office/drawing/2010/main" val="0"/>
              </a:ext>
            </a:extLst>
          </a:blip>
          <a:srcRect/>
          <a:stretch>
            <a:fillRect/>
          </a:stretch>
        </p:blipFill>
        <p:spPr bwMode="auto">
          <a:xfrm>
            <a:off x="1919730" y="2316857"/>
            <a:ext cx="237746" cy="31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a:extLst>
              <a:ext uri="{FF2B5EF4-FFF2-40B4-BE49-F238E27FC236}">
                <a16:creationId xmlns:a16="http://schemas.microsoft.com/office/drawing/2014/main" id="{0F90FD97-6CC3-BFB8-BE5E-F71222C996E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580781" y="1059085"/>
            <a:ext cx="1800000" cy="1800000"/>
          </a:xfrm>
          <a:prstGeom prst="rect">
            <a:avLst/>
          </a:prstGeom>
        </p:spPr>
      </p:pic>
      <p:sp>
        <p:nvSpPr>
          <p:cNvPr id="56" name="Content Placeholder 2">
            <a:extLst>
              <a:ext uri="{FF2B5EF4-FFF2-40B4-BE49-F238E27FC236}">
                <a16:creationId xmlns:a16="http://schemas.microsoft.com/office/drawing/2014/main" id="{5430CC09-06FD-BB87-BB73-20D28CDE2E79}"/>
              </a:ext>
            </a:extLst>
          </p:cNvPr>
          <p:cNvSpPr txBox="1">
            <a:spLocks/>
          </p:cNvSpPr>
          <p:nvPr/>
        </p:nvSpPr>
        <p:spPr>
          <a:xfrm>
            <a:off x="9159421" y="3317989"/>
            <a:ext cx="2642720" cy="1461939"/>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400" b="1" dirty="0">
                <a:solidFill>
                  <a:srgbClr val="FFC000"/>
                </a:solidFill>
              </a:rPr>
              <a:t>Source code</a:t>
            </a:r>
          </a:p>
          <a:p>
            <a:pPr marL="0" indent="0" algn="ctr">
              <a:lnSpc>
                <a:spcPct val="100000"/>
              </a:lnSpc>
              <a:spcAft>
                <a:spcPts val="600"/>
              </a:spcAft>
              <a:buNone/>
            </a:pPr>
            <a:r>
              <a:rPr lang="en-US" sz="2000" dirty="0"/>
              <a:t>Deployable cloud stacks, workflows, and functions</a:t>
            </a:r>
          </a:p>
        </p:txBody>
      </p:sp>
      <p:sp>
        <p:nvSpPr>
          <p:cNvPr id="57" name="TextBox 56">
            <a:extLst>
              <a:ext uri="{FF2B5EF4-FFF2-40B4-BE49-F238E27FC236}">
                <a16:creationId xmlns:a16="http://schemas.microsoft.com/office/drawing/2014/main" id="{B14B4E6B-FEA9-65E1-6821-B65C97E5712D}"/>
              </a:ext>
            </a:extLst>
          </p:cNvPr>
          <p:cNvSpPr txBox="1"/>
          <p:nvPr/>
        </p:nvSpPr>
        <p:spPr>
          <a:xfrm>
            <a:off x="9095710" y="4763569"/>
            <a:ext cx="2770142" cy="369332"/>
          </a:xfrm>
          <a:prstGeom prst="rect">
            <a:avLst/>
          </a:prstGeom>
          <a:noFill/>
        </p:spPr>
        <p:txBody>
          <a:bodyPr wrap="square">
            <a:spAutoFit/>
          </a:bodyPr>
          <a:lstStyle/>
          <a:p>
            <a:pPr algn="ctr"/>
            <a:r>
              <a:rPr lang="en-GB" dirty="0">
                <a:solidFill>
                  <a:srgbClr val="5DADFD"/>
                </a:solidFill>
              </a:rPr>
              <a:t>tinyurl.com/dtfw-code</a:t>
            </a:r>
          </a:p>
        </p:txBody>
      </p:sp>
    </p:spTree>
    <p:extLst>
      <p:ext uri="{BB962C8B-B14F-4D97-AF65-F5344CB8AC3E}">
        <p14:creationId xmlns:p14="http://schemas.microsoft.com/office/powerpoint/2010/main" val="699595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00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1000"/>
                                        <p:tgtEl>
                                          <p:spTgt spid="55"/>
                                        </p:tgtEl>
                                      </p:cBhvr>
                                    </p:animEffect>
                                    <p:anim calcmode="lin" valueType="num">
                                      <p:cBhvr>
                                        <p:cTn id="38" dur="1000" fill="hold"/>
                                        <p:tgtEl>
                                          <p:spTgt spid="55"/>
                                        </p:tgtEl>
                                        <p:attrNameLst>
                                          <p:attrName>ppt_x</p:attrName>
                                        </p:attrNameLst>
                                      </p:cBhvr>
                                      <p:tavLst>
                                        <p:tav tm="0">
                                          <p:val>
                                            <p:strVal val="#ppt_x"/>
                                          </p:val>
                                        </p:tav>
                                        <p:tav tm="100000">
                                          <p:val>
                                            <p:strVal val="#ppt_x"/>
                                          </p:val>
                                        </p:tav>
                                      </p:tavLst>
                                    </p:anim>
                                    <p:anim calcmode="lin" valueType="num">
                                      <p:cBhvr>
                                        <p:cTn id="39" dur="1000" fill="hold"/>
                                        <p:tgtEl>
                                          <p:spTgt spid="5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100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1000"/>
                                        <p:tgtEl>
                                          <p:spTgt spid="56"/>
                                        </p:tgtEl>
                                      </p:cBhvr>
                                    </p:animEffect>
                                    <p:anim calcmode="lin" valueType="num">
                                      <p:cBhvr>
                                        <p:cTn id="43" dur="1000" fill="hold"/>
                                        <p:tgtEl>
                                          <p:spTgt spid="56"/>
                                        </p:tgtEl>
                                        <p:attrNameLst>
                                          <p:attrName>ppt_x</p:attrName>
                                        </p:attrNameLst>
                                      </p:cBhvr>
                                      <p:tavLst>
                                        <p:tav tm="0">
                                          <p:val>
                                            <p:strVal val="#ppt_x"/>
                                          </p:val>
                                        </p:tav>
                                        <p:tav tm="100000">
                                          <p:val>
                                            <p:strVal val="#ppt_x"/>
                                          </p:val>
                                        </p:tav>
                                      </p:tavLst>
                                    </p:anim>
                                    <p:anim calcmode="lin" valueType="num">
                                      <p:cBhvr>
                                        <p:cTn id="44" dur="1000" fill="hold"/>
                                        <p:tgtEl>
                                          <p:spTgt spid="5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100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1000"/>
                                        <p:tgtEl>
                                          <p:spTgt spid="57"/>
                                        </p:tgtEl>
                                      </p:cBhvr>
                                    </p:animEffect>
                                    <p:anim calcmode="lin" valueType="num">
                                      <p:cBhvr>
                                        <p:cTn id="48" dur="1000" fill="hold"/>
                                        <p:tgtEl>
                                          <p:spTgt spid="57"/>
                                        </p:tgtEl>
                                        <p:attrNameLst>
                                          <p:attrName>ppt_x</p:attrName>
                                        </p:attrNameLst>
                                      </p:cBhvr>
                                      <p:tavLst>
                                        <p:tav tm="0">
                                          <p:val>
                                            <p:strVal val="#ppt_x"/>
                                          </p:val>
                                        </p:tav>
                                        <p:tav tm="100000">
                                          <p:val>
                                            <p:strVal val="#ppt_x"/>
                                          </p:val>
                                        </p:tav>
                                      </p:tavLst>
                                    </p:anim>
                                    <p:anim calcmode="lin" valueType="num">
                                      <p:cBhvr>
                                        <p:cTn id="4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5" grpId="0"/>
      <p:bldP spid="9" grpId="0"/>
      <p:bldP spid="56" grpId="0"/>
      <p:bldP spid="5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5400" baseline="-9000" dirty="0">
                <a:solidFill>
                  <a:schemeClr val="bg2">
                    <a:lumMod val="40000"/>
                    <a:lumOff val="60000"/>
                  </a:schemeClr>
                </a:solidFill>
                <a:effectLst>
                  <a:glow>
                    <a:schemeClr val="bg1"/>
                  </a:glow>
                </a:effectLst>
                <a:latin typeface="+mn-lt"/>
                <a:ea typeface="+mn-ea"/>
                <a:cs typeface="+mn-cs"/>
              </a:rPr>
              <a:t>🧑‍🔬 </a:t>
            </a:r>
            <a:r>
              <a:rPr lang="en-US" sz="4000" dirty="0"/>
              <a:t>Test bench</a:t>
            </a:r>
          </a:p>
        </p:txBody>
      </p:sp>
      <p:pic>
        <p:nvPicPr>
          <p:cNvPr id="3" name="Picture 2">
            <a:extLst>
              <a:ext uri="{FF2B5EF4-FFF2-40B4-BE49-F238E27FC236}">
                <a16:creationId xmlns:a16="http://schemas.microsoft.com/office/drawing/2014/main" id="{26A64A34-5BF3-7789-F23A-96612A714BAB}"/>
              </a:ext>
            </a:extLst>
          </p:cNvPr>
          <p:cNvPicPr>
            <a:picLocks noChangeAspect="1"/>
          </p:cNvPicPr>
          <p:nvPr/>
        </p:nvPicPr>
        <p:blipFill>
          <a:blip r:embed="rId3"/>
          <a:stretch>
            <a:fillRect/>
          </a:stretch>
        </p:blipFill>
        <p:spPr>
          <a:xfrm>
            <a:off x="400842" y="1058008"/>
            <a:ext cx="10021784" cy="5039309"/>
          </a:xfrm>
          <a:prstGeom prst="rect">
            <a:avLst/>
          </a:prstGeom>
        </p:spPr>
      </p:pic>
      <p:sp>
        <p:nvSpPr>
          <p:cNvPr id="10" name="Content Placeholder 2">
            <a:extLst>
              <a:ext uri="{FF2B5EF4-FFF2-40B4-BE49-F238E27FC236}">
                <a16:creationId xmlns:a16="http://schemas.microsoft.com/office/drawing/2014/main" id="{9917459E-1DF3-684D-05EB-A889C6F16FAA}"/>
              </a:ext>
            </a:extLst>
          </p:cNvPr>
          <p:cNvSpPr txBox="1">
            <a:spLocks/>
          </p:cNvSpPr>
          <p:nvPr/>
        </p:nvSpPr>
        <p:spPr>
          <a:xfrm>
            <a:off x="10603004" y="5727982"/>
            <a:ext cx="1356134" cy="33855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1600" dirty="0">
                <a:solidFill>
                  <a:schemeClr val="bg2">
                    <a:lumMod val="40000"/>
                    <a:lumOff val="60000"/>
                  </a:schemeClr>
                </a:solidFill>
              </a:rPr>
              <a:t>Test bench</a:t>
            </a:r>
          </a:p>
        </p:txBody>
      </p:sp>
      <p:pic>
        <p:nvPicPr>
          <p:cNvPr id="11" name="Picture 10">
            <a:extLst>
              <a:ext uri="{FF2B5EF4-FFF2-40B4-BE49-F238E27FC236}">
                <a16:creationId xmlns:a16="http://schemas.microsoft.com/office/drawing/2014/main" id="{62B7AA60-F00E-ED6B-081C-0D57CE1F6F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0986" y="4678595"/>
            <a:ext cx="1020172" cy="1020172"/>
          </a:xfrm>
          <a:prstGeom prst="rect">
            <a:avLst/>
          </a:prstGeom>
        </p:spPr>
      </p:pic>
      <p:sp>
        <p:nvSpPr>
          <p:cNvPr id="5" name="TextBox 4">
            <a:extLst>
              <a:ext uri="{FF2B5EF4-FFF2-40B4-BE49-F238E27FC236}">
                <a16:creationId xmlns:a16="http://schemas.microsoft.com/office/drawing/2014/main" id="{45D950C4-29F9-B72A-909A-5F06ADCE3F15}"/>
              </a:ext>
            </a:extLst>
          </p:cNvPr>
          <p:cNvSpPr txBox="1"/>
          <p:nvPr/>
        </p:nvSpPr>
        <p:spPr>
          <a:xfrm>
            <a:off x="10506911" y="1009319"/>
            <a:ext cx="1640922" cy="1407758"/>
          </a:xfrm>
          <a:prstGeom prst="rect">
            <a:avLst/>
          </a:prstGeom>
          <a:noFill/>
        </p:spPr>
        <p:txBody>
          <a:bodyPr wrap="square">
            <a:spAutoFit/>
          </a:bodyPr>
          <a:lstStyle/>
          <a:p>
            <a:pPr>
              <a:lnSpc>
                <a:spcPts val="2560"/>
              </a:lnSpc>
            </a:pPr>
            <a:r>
              <a:rPr lang="en-GB" dirty="0"/>
              <a:t>📜 Manifests</a:t>
            </a:r>
            <a:br>
              <a:rPr lang="en-GB" dirty="0"/>
            </a:br>
            <a:r>
              <a:rPr lang="en-GB" dirty="0"/>
              <a:t>⚙️ Sequences</a:t>
            </a:r>
            <a:br>
              <a:rPr lang="en-GB" dirty="0"/>
            </a:br>
            <a:r>
              <a:rPr lang="en-GB" dirty="0"/>
              <a:t>💬 Dialogs</a:t>
            </a:r>
            <a:br>
              <a:rPr lang="en-GB" dirty="0"/>
            </a:br>
            <a:r>
              <a:rPr lang="en-GB" dirty="0"/>
              <a:t>🅰️ API calls</a:t>
            </a:r>
            <a:endParaRPr lang="en-GB" b="0" i="0" dirty="0">
              <a:effectLst/>
            </a:endParaRPr>
          </a:p>
        </p:txBody>
      </p:sp>
    </p:spTree>
    <p:extLst>
      <p:ext uri="{BB962C8B-B14F-4D97-AF65-F5344CB8AC3E}">
        <p14:creationId xmlns:p14="http://schemas.microsoft.com/office/powerpoint/2010/main" val="3978585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2839"/>
            <a:ext cx="8216171" cy="652423"/>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5400" baseline="-9000" dirty="0">
                <a:solidFill>
                  <a:schemeClr val="bg2">
                    <a:lumMod val="40000"/>
                    <a:lumOff val="60000"/>
                  </a:schemeClr>
                </a:solidFill>
                <a:effectLst>
                  <a:glow>
                    <a:schemeClr val="bg1"/>
                  </a:glow>
                </a:effectLst>
                <a:latin typeface="+mn-lt"/>
                <a:ea typeface="+mn-ea"/>
                <a:cs typeface="+mn-cs"/>
              </a:rPr>
              <a:t>🧪♿</a:t>
            </a:r>
            <a:r>
              <a:rPr lang="en-US" sz="4000" dirty="0"/>
              <a:t> Credential: Wheelchair</a:t>
            </a:r>
          </a:p>
        </p:txBody>
      </p:sp>
      <p:sp>
        <p:nvSpPr>
          <p:cNvPr id="5" name="Rectangle 4">
            <a:extLst>
              <a:ext uri="{FF2B5EF4-FFF2-40B4-BE49-F238E27FC236}">
                <a16:creationId xmlns:a16="http://schemas.microsoft.com/office/drawing/2014/main" id="{E0B5FCE9-5A97-311E-10BD-610B4725EC7A}"/>
              </a:ext>
            </a:extLst>
          </p:cNvPr>
          <p:cNvSpPr/>
          <p:nvPr/>
        </p:nvSpPr>
        <p:spPr>
          <a:xfrm>
            <a:off x="552706" y="4744151"/>
            <a:ext cx="2333765"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a:t>
            </a:r>
            <a:r>
              <a:rPr lang="en-GB" sz="2000" dirty="0" err="1">
                <a:solidFill>
                  <a:sysClr val="windowText" lastClr="000000"/>
                </a:solidFill>
                <a:latin typeface="+mj-lt"/>
                <a:cs typeface="Arial" panose="020B0604020202020204" pitchFamily="34" charset="0"/>
              </a:rPr>
              <a:t>AnyListener.org</a:t>
            </a:r>
            <a:endParaRPr lang="en-GB" sz="2000" dirty="0">
              <a:solidFill>
                <a:sysClr val="windowText" lastClr="000000"/>
              </a:solidFill>
              <a:latin typeface="+mj-lt"/>
              <a:cs typeface="Arial" panose="020B0604020202020204" pitchFamily="34" charset="0"/>
            </a:endParaRPr>
          </a:p>
        </p:txBody>
      </p:sp>
      <p:sp>
        <p:nvSpPr>
          <p:cNvPr id="7" name="Rectangle 6">
            <a:extLst>
              <a:ext uri="{FF2B5EF4-FFF2-40B4-BE49-F238E27FC236}">
                <a16:creationId xmlns:a16="http://schemas.microsoft.com/office/drawing/2014/main" id="{AB971110-2380-B963-C3C3-A59F8FD1FD94}"/>
              </a:ext>
            </a:extLst>
          </p:cNvPr>
          <p:cNvSpPr/>
          <p:nvPr/>
        </p:nvSpPr>
        <p:spPr>
          <a:xfrm>
            <a:off x="1921726" y="5475228"/>
            <a:ext cx="2230249"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err="1">
                <a:solidFill>
                  <a:sysClr val="windowText" lastClr="000000"/>
                </a:solidFill>
                <a:latin typeface="+mj-lt"/>
                <a:cs typeface="Arial" panose="020B0604020202020204" pitchFamily="34" charset="0"/>
              </a:rPr>
              <a:t>AnyGraph.org</a:t>
            </a:r>
            <a:endParaRPr lang="en-GB" sz="2000" dirty="0">
              <a:solidFill>
                <a:sysClr val="windowText" lastClr="000000"/>
              </a:solidFill>
              <a:latin typeface="+mj-lt"/>
              <a:cs typeface="Arial" panose="020B0604020202020204" pitchFamily="34" charset="0"/>
            </a:endParaRPr>
          </a:p>
        </p:txBody>
      </p:sp>
      <p:sp>
        <p:nvSpPr>
          <p:cNvPr id="8" name="Rectangle 7">
            <a:extLst>
              <a:ext uri="{FF2B5EF4-FFF2-40B4-BE49-F238E27FC236}">
                <a16:creationId xmlns:a16="http://schemas.microsoft.com/office/drawing/2014/main" id="{A0FAE81E-7B58-FCBE-15A4-2A9F6DF9204C}"/>
              </a:ext>
            </a:extLst>
          </p:cNvPr>
          <p:cNvSpPr/>
          <p:nvPr/>
        </p:nvSpPr>
        <p:spPr>
          <a:xfrm>
            <a:off x="4889157" y="2017261"/>
            <a:ext cx="1744559"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a:solidFill>
                  <a:sysClr val="windowText" lastClr="000000"/>
                </a:solidFill>
                <a:latin typeface="+mj-lt"/>
                <a:cs typeface="Arial" panose="020B0604020202020204" pitchFamily="34" charset="0"/>
              </a:rPr>
              <a:t>DTFW.org</a:t>
            </a:r>
          </a:p>
        </p:txBody>
      </p:sp>
      <p:sp>
        <p:nvSpPr>
          <p:cNvPr id="9" name="Rectangle 8">
            <a:extLst>
              <a:ext uri="{FF2B5EF4-FFF2-40B4-BE49-F238E27FC236}">
                <a16:creationId xmlns:a16="http://schemas.microsoft.com/office/drawing/2014/main" id="{1D2D5140-209A-74BB-0911-79B72753FC70}"/>
              </a:ext>
            </a:extLst>
          </p:cNvPr>
          <p:cNvSpPr/>
          <p:nvPr/>
        </p:nvSpPr>
        <p:spPr>
          <a:xfrm>
            <a:off x="7276733" y="2017261"/>
            <a:ext cx="1849450"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err="1">
                <a:solidFill>
                  <a:sysClr val="windowText" lastClr="000000"/>
                </a:solidFill>
                <a:latin typeface="+mj-lt"/>
                <a:cs typeface="Arial" panose="020B0604020202020204" pitchFamily="34" charset="0"/>
              </a:rPr>
              <a:t>IATA.org</a:t>
            </a:r>
            <a:endParaRPr lang="en-GB" sz="2000" dirty="0">
              <a:solidFill>
                <a:sysClr val="windowText" lastClr="000000"/>
              </a:solidFill>
              <a:latin typeface="+mj-lt"/>
              <a:cs typeface="Arial" panose="020B0604020202020204" pitchFamily="34" charset="0"/>
            </a:endParaRPr>
          </a:p>
        </p:txBody>
      </p:sp>
      <p:sp>
        <p:nvSpPr>
          <p:cNvPr id="12" name="Rectangle 11">
            <a:extLst>
              <a:ext uri="{FF2B5EF4-FFF2-40B4-BE49-F238E27FC236}">
                <a16:creationId xmlns:a16="http://schemas.microsoft.com/office/drawing/2014/main" id="{4C8810E9-546D-4D72-90FB-3BDD8CA48BB6}"/>
              </a:ext>
            </a:extLst>
          </p:cNvPr>
          <p:cNvSpPr/>
          <p:nvPr/>
        </p:nvSpPr>
        <p:spPr>
          <a:xfrm>
            <a:off x="9394733" y="2978780"/>
            <a:ext cx="1849450"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err="1">
                <a:solidFill>
                  <a:sysClr val="windowText" lastClr="000000"/>
                </a:solidFill>
                <a:latin typeface="+mj-lt"/>
                <a:cs typeface="Arial" panose="020B0604020202020204" pitchFamily="34" charset="0"/>
              </a:rPr>
              <a:t>Europa.eu</a:t>
            </a:r>
            <a:endParaRPr lang="en-GB" sz="2000" dirty="0">
              <a:solidFill>
                <a:sysClr val="windowText" lastClr="000000"/>
              </a:solidFill>
              <a:latin typeface="+mj-lt"/>
              <a:cs typeface="Arial" panose="020B0604020202020204" pitchFamily="34" charset="0"/>
            </a:endParaRPr>
          </a:p>
        </p:txBody>
      </p:sp>
      <p:sp>
        <p:nvSpPr>
          <p:cNvPr id="13" name="Rectangle 12">
            <a:extLst>
              <a:ext uri="{FF2B5EF4-FFF2-40B4-BE49-F238E27FC236}">
                <a16:creationId xmlns:a16="http://schemas.microsoft.com/office/drawing/2014/main" id="{A0162B17-1CF8-1A31-0F16-025420F70337}"/>
              </a:ext>
            </a:extLst>
          </p:cNvPr>
          <p:cNvSpPr/>
          <p:nvPr/>
        </p:nvSpPr>
        <p:spPr>
          <a:xfrm>
            <a:off x="4989263" y="1393243"/>
            <a:ext cx="1535320"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a:solidFill>
                  <a:sysClr val="windowText" lastClr="000000"/>
                </a:solidFill>
                <a:latin typeface="+mj-lt"/>
                <a:cs typeface="Arial" panose="020B0604020202020204" pitchFamily="34" charset="0"/>
              </a:rPr>
              <a:t>Firewall</a:t>
            </a:r>
          </a:p>
        </p:txBody>
      </p:sp>
      <p:sp>
        <p:nvSpPr>
          <p:cNvPr id="14" name="Rectangle 13">
            <a:extLst>
              <a:ext uri="{FF2B5EF4-FFF2-40B4-BE49-F238E27FC236}">
                <a16:creationId xmlns:a16="http://schemas.microsoft.com/office/drawing/2014/main" id="{8CBE847B-BE0D-CAFA-EE69-8D31101AD6E2}"/>
              </a:ext>
            </a:extLst>
          </p:cNvPr>
          <p:cNvSpPr/>
          <p:nvPr/>
        </p:nvSpPr>
        <p:spPr>
          <a:xfrm>
            <a:off x="2667739" y="2985131"/>
            <a:ext cx="1539732"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err="1">
                <a:solidFill>
                  <a:sysClr val="windowText" lastClr="000000"/>
                </a:solidFill>
                <a:latin typeface="+mj-lt"/>
                <a:cs typeface="Arial" panose="020B0604020202020204" pitchFamily="34" charset="0"/>
              </a:rPr>
              <a:t>Gov.uk</a:t>
            </a:r>
            <a:endParaRPr lang="en-GB" sz="2000" dirty="0">
              <a:solidFill>
                <a:sysClr val="windowText" lastClr="000000"/>
              </a:solidFill>
              <a:latin typeface="+mj-lt"/>
              <a:cs typeface="Arial" panose="020B0604020202020204" pitchFamily="34" charset="0"/>
            </a:endParaRPr>
          </a:p>
        </p:txBody>
      </p:sp>
      <p:sp>
        <p:nvSpPr>
          <p:cNvPr id="15" name="Rectangle 14">
            <a:extLst>
              <a:ext uri="{FF2B5EF4-FFF2-40B4-BE49-F238E27FC236}">
                <a16:creationId xmlns:a16="http://schemas.microsoft.com/office/drawing/2014/main" id="{908D6304-C8BC-F9B0-1E6B-C428529DB4C9}"/>
              </a:ext>
            </a:extLst>
          </p:cNvPr>
          <p:cNvSpPr/>
          <p:nvPr/>
        </p:nvSpPr>
        <p:spPr>
          <a:xfrm>
            <a:off x="9857096" y="3870702"/>
            <a:ext cx="1849450"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err="1">
                <a:solidFill>
                  <a:sysClr val="windowText" lastClr="000000"/>
                </a:solidFill>
                <a:latin typeface="+mj-lt"/>
                <a:cs typeface="Arial" panose="020B0604020202020204" pitchFamily="34" charset="0"/>
              </a:rPr>
              <a:t>Governo.it</a:t>
            </a:r>
            <a:endParaRPr lang="en-GB" sz="2000" dirty="0">
              <a:solidFill>
                <a:sysClr val="windowText" lastClr="000000"/>
              </a:solidFill>
              <a:latin typeface="+mj-lt"/>
              <a:cs typeface="Arial" panose="020B0604020202020204" pitchFamily="34" charset="0"/>
            </a:endParaRPr>
          </a:p>
        </p:txBody>
      </p:sp>
      <p:sp>
        <p:nvSpPr>
          <p:cNvPr id="16" name="Rectangle 15">
            <a:extLst>
              <a:ext uri="{FF2B5EF4-FFF2-40B4-BE49-F238E27FC236}">
                <a16:creationId xmlns:a16="http://schemas.microsoft.com/office/drawing/2014/main" id="{84C1AECC-761A-A53E-5DE2-F204D81D2DCC}"/>
              </a:ext>
            </a:extLst>
          </p:cNvPr>
          <p:cNvSpPr/>
          <p:nvPr/>
        </p:nvSpPr>
        <p:spPr>
          <a:xfrm>
            <a:off x="8142493" y="3876108"/>
            <a:ext cx="1452353"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a:t>
            </a:r>
            <a:r>
              <a:rPr lang="en-GB" sz="2000" dirty="0">
                <a:solidFill>
                  <a:sysClr val="windowText" lastClr="000000"/>
                </a:solidFill>
                <a:latin typeface="+mj-lt"/>
                <a:cs typeface="Arial" panose="020B0604020202020204" pitchFamily="34" charset="0"/>
              </a:rPr>
              <a:t> </a:t>
            </a:r>
            <a:r>
              <a:rPr lang="en-GB" sz="2000" dirty="0" err="1">
                <a:solidFill>
                  <a:sysClr val="windowText" lastClr="000000"/>
                </a:solidFill>
                <a:latin typeface="+mj-lt"/>
                <a:cs typeface="Arial" panose="020B0604020202020204" pitchFamily="34" charset="0"/>
              </a:rPr>
              <a:t>Gov.mt</a:t>
            </a:r>
            <a:endParaRPr lang="en-GB" sz="2000" dirty="0">
              <a:solidFill>
                <a:sysClr val="windowText" lastClr="000000"/>
              </a:solidFill>
              <a:latin typeface="+mj-lt"/>
              <a:cs typeface="Arial" panose="020B0604020202020204" pitchFamily="34" charset="0"/>
            </a:endParaRPr>
          </a:p>
        </p:txBody>
      </p:sp>
      <p:sp>
        <p:nvSpPr>
          <p:cNvPr id="17" name="Rectangle 16">
            <a:extLst>
              <a:ext uri="{FF2B5EF4-FFF2-40B4-BE49-F238E27FC236}">
                <a16:creationId xmlns:a16="http://schemas.microsoft.com/office/drawing/2014/main" id="{4857B85A-D448-6495-DE82-533C36F37EB2}"/>
              </a:ext>
            </a:extLst>
          </p:cNvPr>
          <p:cNvSpPr/>
          <p:nvPr/>
        </p:nvSpPr>
        <p:spPr>
          <a:xfrm>
            <a:off x="2666266" y="3870703"/>
            <a:ext cx="1849450"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err="1">
                <a:solidFill>
                  <a:sysClr val="windowText" lastClr="000000"/>
                </a:solidFill>
                <a:latin typeface="+mj-lt"/>
                <a:cs typeface="Arial" panose="020B0604020202020204" pitchFamily="34" charset="0"/>
              </a:rPr>
              <a:t>NHS.uk</a:t>
            </a:r>
            <a:endParaRPr lang="en-GB" sz="2000" dirty="0">
              <a:solidFill>
                <a:sysClr val="windowText" lastClr="000000"/>
              </a:solidFill>
              <a:latin typeface="+mj-lt"/>
              <a:cs typeface="Arial" panose="020B0604020202020204" pitchFamily="34" charset="0"/>
            </a:endParaRPr>
          </a:p>
        </p:txBody>
      </p:sp>
      <p:sp>
        <p:nvSpPr>
          <p:cNvPr id="18" name="Rectangle 17">
            <a:extLst>
              <a:ext uri="{FF2B5EF4-FFF2-40B4-BE49-F238E27FC236}">
                <a16:creationId xmlns:a16="http://schemas.microsoft.com/office/drawing/2014/main" id="{F352B0D4-BFA3-E86D-C920-9E51FFEF3922}"/>
              </a:ext>
            </a:extLst>
          </p:cNvPr>
          <p:cNvSpPr/>
          <p:nvPr/>
        </p:nvSpPr>
        <p:spPr>
          <a:xfrm>
            <a:off x="6907261" y="2994147"/>
            <a:ext cx="2031185"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a:solidFill>
                  <a:sysClr val="windowText" lastClr="000000"/>
                </a:solidFill>
                <a:latin typeface="+mj-lt"/>
                <a:cs typeface="Arial" panose="020B0604020202020204" pitchFamily="34" charset="0"/>
              </a:rPr>
              <a:t>Air France</a:t>
            </a:r>
          </a:p>
        </p:txBody>
      </p:sp>
      <p:sp>
        <p:nvSpPr>
          <p:cNvPr id="19" name="Rectangle 18">
            <a:extLst>
              <a:ext uri="{FF2B5EF4-FFF2-40B4-BE49-F238E27FC236}">
                <a16:creationId xmlns:a16="http://schemas.microsoft.com/office/drawing/2014/main" id="{2BB2DBD7-3529-A309-BB9B-805759ADB4C9}"/>
              </a:ext>
            </a:extLst>
          </p:cNvPr>
          <p:cNvSpPr/>
          <p:nvPr/>
        </p:nvSpPr>
        <p:spPr>
          <a:xfrm>
            <a:off x="5267098" y="4765842"/>
            <a:ext cx="2379001"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err="1">
                <a:solidFill>
                  <a:sysClr val="windowText" lastClr="000000"/>
                </a:solidFill>
                <a:latin typeface="+mj-lt"/>
                <a:cs typeface="Arial" panose="020B0604020202020204" pitchFamily="34" charset="0"/>
              </a:rPr>
              <a:t>AnyWallet.com</a:t>
            </a:r>
            <a:endParaRPr lang="en-GB" sz="2000" dirty="0">
              <a:solidFill>
                <a:sysClr val="windowText" lastClr="000000"/>
              </a:solidFill>
              <a:latin typeface="+mj-lt"/>
              <a:cs typeface="Arial" panose="020B0604020202020204" pitchFamily="34" charset="0"/>
            </a:endParaRPr>
          </a:p>
        </p:txBody>
      </p:sp>
      <p:sp>
        <p:nvSpPr>
          <p:cNvPr id="20" name="Rectangle 19">
            <a:extLst>
              <a:ext uri="{FF2B5EF4-FFF2-40B4-BE49-F238E27FC236}">
                <a16:creationId xmlns:a16="http://schemas.microsoft.com/office/drawing/2014/main" id="{3B8CFA85-5D28-0E07-352F-BD22B294E60C}"/>
              </a:ext>
            </a:extLst>
          </p:cNvPr>
          <p:cNvSpPr/>
          <p:nvPr/>
        </p:nvSpPr>
        <p:spPr>
          <a:xfrm>
            <a:off x="5267100" y="5559896"/>
            <a:ext cx="2379000"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err="1">
                <a:solidFill>
                  <a:sysClr val="windowText" lastClr="000000"/>
                </a:solidFill>
                <a:latin typeface="+mj-lt"/>
                <a:cs typeface="Arial" panose="020B0604020202020204" pitchFamily="34" charset="0"/>
              </a:rPr>
              <a:t>AnyBroker.com</a:t>
            </a:r>
            <a:endParaRPr lang="en-GB" sz="2000" dirty="0">
              <a:solidFill>
                <a:sysClr val="windowText" lastClr="000000"/>
              </a:solidFill>
              <a:latin typeface="+mj-lt"/>
              <a:cs typeface="Arial" panose="020B0604020202020204" pitchFamily="34" charset="0"/>
            </a:endParaRPr>
          </a:p>
        </p:txBody>
      </p:sp>
      <p:cxnSp>
        <p:nvCxnSpPr>
          <p:cNvPr id="21" name="Straight Arrow Connector 12">
            <a:extLst>
              <a:ext uri="{FF2B5EF4-FFF2-40B4-BE49-F238E27FC236}">
                <a16:creationId xmlns:a16="http://schemas.microsoft.com/office/drawing/2014/main" id="{15EBAF82-DABF-C90A-92F6-4E22C848D7B4}"/>
              </a:ext>
            </a:extLst>
          </p:cNvPr>
          <p:cNvCxnSpPr>
            <a:cxnSpLocks/>
            <a:stCxn id="9" idx="2"/>
            <a:endCxn id="12" idx="0"/>
          </p:cNvCxnSpPr>
          <p:nvPr/>
        </p:nvCxnSpPr>
        <p:spPr>
          <a:xfrm rot="16200000" flipH="1">
            <a:off x="8979754" y="1639075"/>
            <a:ext cx="561409" cy="2118000"/>
          </a:xfrm>
          <a:prstGeom prst="curvedConnector3">
            <a:avLst>
              <a:gd name="adj1" fmla="val 50000"/>
            </a:avLst>
          </a:prstGeom>
          <a:ln w="19050" cap="rnd">
            <a:solidFill>
              <a:schemeClr val="accent4"/>
            </a:solidFill>
            <a:prstDash val="sysDash"/>
            <a:round/>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D97B25E-11D8-C5A9-35AA-66C5F4BD7091}"/>
              </a:ext>
            </a:extLst>
          </p:cNvPr>
          <p:cNvSpPr/>
          <p:nvPr/>
        </p:nvSpPr>
        <p:spPr>
          <a:xfrm>
            <a:off x="5129573" y="2978780"/>
            <a:ext cx="1411421"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err="1">
                <a:solidFill>
                  <a:sysClr val="windowText" lastClr="000000"/>
                </a:solidFill>
                <a:latin typeface="+mj-lt"/>
                <a:cs typeface="Arial" panose="020B0604020202020204" pitchFamily="34" charset="0"/>
              </a:rPr>
              <a:t>UN.org</a:t>
            </a:r>
            <a:endParaRPr lang="en-GB" sz="2000" dirty="0">
              <a:solidFill>
                <a:sysClr val="windowText" lastClr="000000"/>
              </a:solidFill>
              <a:latin typeface="+mj-lt"/>
              <a:cs typeface="Arial" panose="020B0604020202020204" pitchFamily="34" charset="0"/>
            </a:endParaRPr>
          </a:p>
        </p:txBody>
      </p:sp>
      <p:cxnSp>
        <p:nvCxnSpPr>
          <p:cNvPr id="26" name="Straight Arrow Connector 12">
            <a:extLst>
              <a:ext uri="{FF2B5EF4-FFF2-40B4-BE49-F238E27FC236}">
                <a16:creationId xmlns:a16="http://schemas.microsoft.com/office/drawing/2014/main" id="{E41A63C7-BD14-D549-7F56-B97B8BB058C4}"/>
              </a:ext>
            </a:extLst>
          </p:cNvPr>
          <p:cNvCxnSpPr>
            <a:cxnSpLocks/>
            <a:stCxn id="9" idx="2"/>
            <a:endCxn id="25" idx="0"/>
          </p:cNvCxnSpPr>
          <p:nvPr/>
        </p:nvCxnSpPr>
        <p:spPr>
          <a:xfrm rot="5400000">
            <a:off x="6737667" y="1514988"/>
            <a:ext cx="561409" cy="2366174"/>
          </a:xfrm>
          <a:prstGeom prst="curvedConnector3">
            <a:avLst>
              <a:gd name="adj1" fmla="val 50000"/>
            </a:avLst>
          </a:prstGeom>
          <a:ln w="19050" cap="rnd">
            <a:solidFill>
              <a:schemeClr val="accent4"/>
            </a:solidFill>
            <a:prstDash val="sysDash"/>
            <a:roun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12">
            <a:extLst>
              <a:ext uri="{FF2B5EF4-FFF2-40B4-BE49-F238E27FC236}">
                <a16:creationId xmlns:a16="http://schemas.microsoft.com/office/drawing/2014/main" id="{444FD689-9417-ADE8-4AFA-93B973F35E55}"/>
              </a:ext>
            </a:extLst>
          </p:cNvPr>
          <p:cNvCxnSpPr>
            <a:cxnSpLocks/>
            <a:stCxn id="9" idx="2"/>
            <a:endCxn id="18" idx="0"/>
          </p:cNvCxnSpPr>
          <p:nvPr/>
        </p:nvCxnSpPr>
        <p:spPr>
          <a:xfrm rot="5400000">
            <a:off x="7773768" y="2566457"/>
            <a:ext cx="576776" cy="278604"/>
          </a:xfrm>
          <a:prstGeom prst="curvedConnector3">
            <a:avLst>
              <a:gd name="adj1" fmla="val 50000"/>
            </a:avLst>
          </a:prstGeom>
          <a:ln w="19050" cap="rnd">
            <a:solidFill>
              <a:schemeClr val="accent4"/>
            </a:solidFill>
            <a:prstDash val="sysDash"/>
            <a:roun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12">
            <a:extLst>
              <a:ext uri="{FF2B5EF4-FFF2-40B4-BE49-F238E27FC236}">
                <a16:creationId xmlns:a16="http://schemas.microsoft.com/office/drawing/2014/main" id="{65F0D0B4-83BD-D789-FEF8-E9D74EFD0D44}"/>
              </a:ext>
            </a:extLst>
          </p:cNvPr>
          <p:cNvCxnSpPr>
            <a:cxnSpLocks/>
            <a:stCxn id="9" idx="0"/>
            <a:endCxn id="13" idx="3"/>
          </p:cNvCxnSpPr>
          <p:nvPr/>
        </p:nvCxnSpPr>
        <p:spPr>
          <a:xfrm rot="16200000" flipV="1">
            <a:off x="7151040" y="966842"/>
            <a:ext cx="423963" cy="1676875"/>
          </a:xfrm>
          <a:prstGeom prst="curvedConnector2">
            <a:avLst/>
          </a:prstGeom>
          <a:ln w="19050" cap="rnd">
            <a:solidFill>
              <a:schemeClr val="accent4"/>
            </a:solidFill>
            <a:prstDash val="sysDash"/>
            <a:roun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12">
            <a:extLst>
              <a:ext uri="{FF2B5EF4-FFF2-40B4-BE49-F238E27FC236}">
                <a16:creationId xmlns:a16="http://schemas.microsoft.com/office/drawing/2014/main" id="{494C9E15-7BAD-BBFA-2893-C8CE3F4F6B19}"/>
              </a:ext>
            </a:extLst>
          </p:cNvPr>
          <p:cNvCxnSpPr>
            <a:cxnSpLocks/>
            <a:stCxn id="12" idx="2"/>
            <a:endCxn id="15" idx="0"/>
          </p:cNvCxnSpPr>
          <p:nvPr/>
        </p:nvCxnSpPr>
        <p:spPr>
          <a:xfrm rot="16200000" flipH="1">
            <a:off x="10304733" y="3393614"/>
            <a:ext cx="491812" cy="462363"/>
          </a:xfrm>
          <a:prstGeom prst="curvedConnector3">
            <a:avLst>
              <a:gd name="adj1" fmla="val 50000"/>
            </a:avLst>
          </a:prstGeom>
          <a:ln w="19050" cap="rnd">
            <a:solidFill>
              <a:schemeClr val="accent4"/>
            </a:solidFill>
            <a:prstDash val="sysDash"/>
            <a:round/>
            <a:tailEnd type="non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12">
            <a:extLst>
              <a:ext uri="{FF2B5EF4-FFF2-40B4-BE49-F238E27FC236}">
                <a16:creationId xmlns:a16="http://schemas.microsoft.com/office/drawing/2014/main" id="{CBA91BFD-04B6-FA0F-3B03-ED660A50FB91}"/>
              </a:ext>
            </a:extLst>
          </p:cNvPr>
          <p:cNvCxnSpPr>
            <a:cxnSpLocks/>
            <a:stCxn id="12" idx="2"/>
            <a:endCxn id="16" idx="0"/>
          </p:cNvCxnSpPr>
          <p:nvPr/>
        </p:nvCxnSpPr>
        <p:spPr>
          <a:xfrm rot="5400000">
            <a:off x="9345455" y="2902105"/>
            <a:ext cx="497218" cy="1450788"/>
          </a:xfrm>
          <a:prstGeom prst="curvedConnector3">
            <a:avLst>
              <a:gd name="adj1" fmla="val 50000"/>
            </a:avLst>
          </a:prstGeom>
          <a:ln w="19050" cap="rnd">
            <a:solidFill>
              <a:schemeClr val="accent4"/>
            </a:solidFill>
            <a:prstDash val="sysDash"/>
            <a:round/>
            <a:tailEnd type="non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12">
            <a:extLst>
              <a:ext uri="{FF2B5EF4-FFF2-40B4-BE49-F238E27FC236}">
                <a16:creationId xmlns:a16="http://schemas.microsoft.com/office/drawing/2014/main" id="{978F3F02-37EC-4ECD-3BB1-7997A2871D8D}"/>
              </a:ext>
            </a:extLst>
          </p:cNvPr>
          <p:cNvCxnSpPr>
            <a:cxnSpLocks/>
            <a:stCxn id="14" idx="2"/>
            <a:endCxn id="17" idx="0"/>
          </p:cNvCxnSpPr>
          <p:nvPr/>
        </p:nvCxnSpPr>
        <p:spPr>
          <a:xfrm rot="16200000" flipH="1">
            <a:off x="3271567" y="3551279"/>
            <a:ext cx="485462" cy="153386"/>
          </a:xfrm>
          <a:prstGeom prst="curvedConnector3">
            <a:avLst>
              <a:gd name="adj1" fmla="val 50000"/>
            </a:avLst>
          </a:prstGeom>
          <a:ln w="19050" cap="rnd">
            <a:solidFill>
              <a:schemeClr val="accent4"/>
            </a:solidFill>
            <a:prstDash val="sysDash"/>
            <a:round/>
            <a:tailEnd type="non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12">
            <a:extLst>
              <a:ext uri="{FF2B5EF4-FFF2-40B4-BE49-F238E27FC236}">
                <a16:creationId xmlns:a16="http://schemas.microsoft.com/office/drawing/2014/main" id="{6C908391-E767-2F0B-4FFF-F42281D6B92F}"/>
              </a:ext>
            </a:extLst>
          </p:cNvPr>
          <p:cNvCxnSpPr>
            <a:cxnSpLocks/>
            <a:stCxn id="9" idx="2"/>
            <a:endCxn id="14" idx="0"/>
          </p:cNvCxnSpPr>
          <p:nvPr/>
        </p:nvCxnSpPr>
        <p:spPr>
          <a:xfrm rot="5400000">
            <a:off x="5535652" y="319325"/>
            <a:ext cx="567760" cy="4763853"/>
          </a:xfrm>
          <a:prstGeom prst="curvedConnector3">
            <a:avLst>
              <a:gd name="adj1" fmla="val 50000"/>
            </a:avLst>
          </a:prstGeom>
          <a:ln w="19050" cap="rnd">
            <a:solidFill>
              <a:schemeClr val="accent4"/>
            </a:solidFill>
            <a:prstDash val="sysDash"/>
            <a:round/>
            <a:tailEnd type="none" w="lg" len="lg"/>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111F8BA3-330E-CCE5-B01D-CD27EE086782}"/>
              </a:ext>
            </a:extLst>
          </p:cNvPr>
          <p:cNvSpPr/>
          <p:nvPr/>
        </p:nvSpPr>
        <p:spPr>
          <a:xfrm>
            <a:off x="2666266" y="2017697"/>
            <a:ext cx="1849450"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err="1">
                <a:solidFill>
                  <a:sysClr val="windowText" lastClr="000000"/>
                </a:solidFill>
                <a:latin typeface="+mj-lt"/>
                <a:cs typeface="Arial" panose="020B0604020202020204" pitchFamily="34" charset="0"/>
              </a:rPr>
              <a:t>ICAO.int</a:t>
            </a:r>
            <a:endParaRPr lang="en-GB" sz="2000" dirty="0">
              <a:solidFill>
                <a:sysClr val="windowText" lastClr="000000"/>
              </a:solidFill>
              <a:latin typeface="+mj-lt"/>
              <a:cs typeface="Arial" panose="020B0604020202020204" pitchFamily="34" charset="0"/>
            </a:endParaRPr>
          </a:p>
        </p:txBody>
      </p:sp>
      <p:cxnSp>
        <p:nvCxnSpPr>
          <p:cNvPr id="59" name="Straight Arrow Connector 12">
            <a:extLst>
              <a:ext uri="{FF2B5EF4-FFF2-40B4-BE49-F238E27FC236}">
                <a16:creationId xmlns:a16="http://schemas.microsoft.com/office/drawing/2014/main" id="{A32075A9-1047-C884-2D58-32F481F0ACEF}"/>
              </a:ext>
            </a:extLst>
          </p:cNvPr>
          <p:cNvCxnSpPr>
            <a:cxnSpLocks/>
            <a:stCxn id="58" idx="2"/>
            <a:endCxn id="14" idx="0"/>
          </p:cNvCxnSpPr>
          <p:nvPr/>
        </p:nvCxnSpPr>
        <p:spPr>
          <a:xfrm rot="5400000">
            <a:off x="3230636" y="2624776"/>
            <a:ext cx="567324" cy="153386"/>
          </a:xfrm>
          <a:prstGeom prst="curvedConnector3">
            <a:avLst>
              <a:gd name="adj1" fmla="val 50000"/>
            </a:avLst>
          </a:prstGeom>
          <a:ln w="19050" cap="rnd">
            <a:solidFill>
              <a:schemeClr val="accent4"/>
            </a:solidFill>
            <a:prstDash val="sysDash"/>
            <a:round/>
            <a:tailEnd type="non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12">
            <a:extLst>
              <a:ext uri="{FF2B5EF4-FFF2-40B4-BE49-F238E27FC236}">
                <a16:creationId xmlns:a16="http://schemas.microsoft.com/office/drawing/2014/main" id="{8F2C356D-E000-8FC8-6A3D-A4B3728479AA}"/>
              </a:ext>
            </a:extLst>
          </p:cNvPr>
          <p:cNvCxnSpPr>
            <a:cxnSpLocks/>
            <a:stCxn id="12" idx="1"/>
            <a:endCxn id="18" idx="3"/>
          </p:cNvCxnSpPr>
          <p:nvPr/>
        </p:nvCxnSpPr>
        <p:spPr>
          <a:xfrm rot="10800000" flipV="1">
            <a:off x="8938447" y="3178834"/>
            <a:ext cx="456287" cy="15367"/>
          </a:xfrm>
          <a:prstGeom prst="curvedConnector3">
            <a:avLst>
              <a:gd name="adj1" fmla="val 50000"/>
            </a:avLst>
          </a:prstGeom>
          <a:ln w="19050" cap="rnd">
            <a:solidFill>
              <a:schemeClr val="accent4"/>
            </a:solidFill>
            <a:prstDash val="sysDash"/>
            <a:roun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12">
            <a:extLst>
              <a:ext uri="{FF2B5EF4-FFF2-40B4-BE49-F238E27FC236}">
                <a16:creationId xmlns:a16="http://schemas.microsoft.com/office/drawing/2014/main" id="{E203F717-297F-9132-88D3-7B2551532B02}"/>
              </a:ext>
            </a:extLst>
          </p:cNvPr>
          <p:cNvCxnSpPr>
            <a:cxnSpLocks/>
            <a:stCxn id="14" idx="3"/>
            <a:endCxn id="25" idx="1"/>
          </p:cNvCxnSpPr>
          <p:nvPr/>
        </p:nvCxnSpPr>
        <p:spPr>
          <a:xfrm flipV="1">
            <a:off x="4207471" y="3178835"/>
            <a:ext cx="922102" cy="6351"/>
          </a:xfrm>
          <a:prstGeom prst="curvedConnector3">
            <a:avLst>
              <a:gd name="adj1" fmla="val 50000"/>
            </a:avLst>
          </a:prstGeom>
          <a:ln w="19050" cap="rnd">
            <a:solidFill>
              <a:schemeClr val="accent4"/>
            </a:solidFill>
            <a:prstDash val="sysDash"/>
            <a:round/>
            <a:tailEnd type="non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12">
            <a:extLst>
              <a:ext uri="{FF2B5EF4-FFF2-40B4-BE49-F238E27FC236}">
                <a16:creationId xmlns:a16="http://schemas.microsoft.com/office/drawing/2014/main" id="{F4BD66CC-A1AF-E7C4-433E-33E52F576677}"/>
              </a:ext>
            </a:extLst>
          </p:cNvPr>
          <p:cNvCxnSpPr>
            <a:cxnSpLocks/>
            <a:stCxn id="9" idx="1"/>
            <a:endCxn id="8" idx="3"/>
          </p:cNvCxnSpPr>
          <p:nvPr/>
        </p:nvCxnSpPr>
        <p:spPr>
          <a:xfrm rot="10800000">
            <a:off x="6633717" y="2217316"/>
            <a:ext cx="643017" cy="12700"/>
          </a:xfrm>
          <a:prstGeom prst="curvedConnector3">
            <a:avLst>
              <a:gd name="adj1" fmla="val 50000"/>
            </a:avLst>
          </a:prstGeom>
          <a:ln w="19050" cap="rnd">
            <a:solidFill>
              <a:schemeClr val="accent4"/>
            </a:solidFill>
            <a:prstDash val="sysDash"/>
            <a:round/>
            <a:tailEnd type="non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2">
            <a:extLst>
              <a:ext uri="{FF2B5EF4-FFF2-40B4-BE49-F238E27FC236}">
                <a16:creationId xmlns:a16="http://schemas.microsoft.com/office/drawing/2014/main" id="{5F5B094C-0920-7E88-F577-09F1E266170A}"/>
              </a:ext>
            </a:extLst>
          </p:cNvPr>
          <p:cNvCxnSpPr>
            <a:cxnSpLocks/>
            <a:stCxn id="8" idx="1"/>
            <a:endCxn id="58" idx="3"/>
          </p:cNvCxnSpPr>
          <p:nvPr/>
        </p:nvCxnSpPr>
        <p:spPr>
          <a:xfrm rot="10800000" flipV="1">
            <a:off x="4515717" y="2217316"/>
            <a:ext cx="373441" cy="436"/>
          </a:xfrm>
          <a:prstGeom prst="curvedConnector3">
            <a:avLst>
              <a:gd name="adj1" fmla="val 50000"/>
            </a:avLst>
          </a:prstGeom>
          <a:ln w="19050" cap="rnd">
            <a:solidFill>
              <a:schemeClr val="accent4"/>
            </a:solidFill>
            <a:prstDash val="sysDash"/>
            <a:round/>
            <a:tailEnd type="none" w="lg" len="lg"/>
          </a:ln>
        </p:spPr>
        <p:style>
          <a:lnRef idx="1">
            <a:schemeClr val="accent1"/>
          </a:lnRef>
          <a:fillRef idx="0">
            <a:schemeClr val="accent1"/>
          </a:fillRef>
          <a:effectRef idx="0">
            <a:schemeClr val="accent1"/>
          </a:effectRef>
          <a:fontRef idx="minor">
            <a:schemeClr val="tx1"/>
          </a:fontRef>
        </p:style>
      </p:cxnSp>
      <p:cxnSp>
        <p:nvCxnSpPr>
          <p:cNvPr id="105" name="Straight Arrow Connector 12">
            <a:extLst>
              <a:ext uri="{FF2B5EF4-FFF2-40B4-BE49-F238E27FC236}">
                <a16:creationId xmlns:a16="http://schemas.microsoft.com/office/drawing/2014/main" id="{D90D7E37-F35F-B71B-3351-9C692D503CB3}"/>
              </a:ext>
            </a:extLst>
          </p:cNvPr>
          <p:cNvCxnSpPr>
            <a:cxnSpLocks/>
            <a:stCxn id="7" idx="2"/>
            <a:endCxn id="20" idx="2"/>
          </p:cNvCxnSpPr>
          <p:nvPr/>
        </p:nvCxnSpPr>
        <p:spPr>
          <a:xfrm rot="16200000" flipH="1">
            <a:off x="4704391" y="4207797"/>
            <a:ext cx="84668" cy="3419749"/>
          </a:xfrm>
          <a:prstGeom prst="curvedConnector3">
            <a:avLst>
              <a:gd name="adj1" fmla="val 369996"/>
            </a:avLst>
          </a:prstGeom>
          <a:ln w="19050" cap="rnd">
            <a:solidFill>
              <a:schemeClr val="accent2"/>
            </a:solidFill>
            <a:prstDash val="sysDash"/>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08" name="Straight Arrow Connector 12">
            <a:extLst>
              <a:ext uri="{FF2B5EF4-FFF2-40B4-BE49-F238E27FC236}">
                <a16:creationId xmlns:a16="http://schemas.microsoft.com/office/drawing/2014/main" id="{56DC2D75-7EBB-E756-DEE5-2489E26C04E7}"/>
              </a:ext>
            </a:extLst>
          </p:cNvPr>
          <p:cNvCxnSpPr>
            <a:cxnSpLocks/>
            <a:stCxn id="5" idx="0"/>
            <a:endCxn id="2" idx="1"/>
          </p:cNvCxnSpPr>
          <p:nvPr/>
        </p:nvCxnSpPr>
        <p:spPr>
          <a:xfrm rot="5400000" flipH="1" flipV="1">
            <a:off x="1139425" y="3418169"/>
            <a:ext cx="1906146" cy="745819"/>
          </a:xfrm>
          <a:prstGeom prst="curvedConnector2">
            <a:avLst/>
          </a:prstGeom>
          <a:ln w="19050" cap="rnd">
            <a:solidFill>
              <a:schemeClr val="accent2"/>
            </a:solidFill>
            <a:prstDash val="sysDash"/>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2">
            <a:extLst>
              <a:ext uri="{FF2B5EF4-FFF2-40B4-BE49-F238E27FC236}">
                <a16:creationId xmlns:a16="http://schemas.microsoft.com/office/drawing/2014/main" id="{6209874B-5561-A72F-31D9-8436D179E1E2}"/>
              </a:ext>
            </a:extLst>
          </p:cNvPr>
          <p:cNvCxnSpPr>
            <a:cxnSpLocks/>
            <a:stCxn id="5" idx="2"/>
            <a:endCxn id="7" idx="1"/>
          </p:cNvCxnSpPr>
          <p:nvPr/>
        </p:nvCxnSpPr>
        <p:spPr>
          <a:xfrm rot="16200000" flipH="1">
            <a:off x="1555146" y="5308703"/>
            <a:ext cx="531022" cy="202137"/>
          </a:xfrm>
          <a:prstGeom prst="curvedConnector2">
            <a:avLst/>
          </a:prstGeom>
          <a:ln w="19050" cap="rnd">
            <a:solidFill>
              <a:schemeClr val="accent2"/>
            </a:solidFill>
            <a:prstDash val="sysDash"/>
            <a:round/>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2">
            <a:extLst>
              <a:ext uri="{FF2B5EF4-FFF2-40B4-BE49-F238E27FC236}">
                <a16:creationId xmlns:a16="http://schemas.microsoft.com/office/drawing/2014/main" id="{EF3EB79B-7D88-517D-0095-7A230B27C37D}"/>
              </a:ext>
            </a:extLst>
          </p:cNvPr>
          <p:cNvCxnSpPr>
            <a:cxnSpLocks/>
            <a:stCxn id="20" idx="0"/>
            <a:endCxn id="19" idx="2"/>
          </p:cNvCxnSpPr>
          <p:nvPr/>
        </p:nvCxnSpPr>
        <p:spPr>
          <a:xfrm rot="16200000" flipV="1">
            <a:off x="6259628" y="5362923"/>
            <a:ext cx="393944" cy="1"/>
          </a:xfrm>
          <a:prstGeom prst="curvedConnector3">
            <a:avLst>
              <a:gd name="adj1" fmla="val 50000"/>
            </a:avLst>
          </a:prstGeom>
          <a:ln w="19050" cap="rnd">
            <a:solidFill>
              <a:schemeClr val="accent2"/>
            </a:solidFill>
            <a:prstDash val="sysDash"/>
            <a:roun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4" name="Straight Arrow Connector 12">
            <a:extLst>
              <a:ext uri="{FF2B5EF4-FFF2-40B4-BE49-F238E27FC236}">
                <a16:creationId xmlns:a16="http://schemas.microsoft.com/office/drawing/2014/main" id="{650B95C8-9A39-7801-9B88-86E3A72EDA60}"/>
              </a:ext>
            </a:extLst>
          </p:cNvPr>
          <p:cNvCxnSpPr>
            <a:cxnSpLocks/>
            <a:stCxn id="17" idx="3"/>
            <a:endCxn id="19" idx="0"/>
          </p:cNvCxnSpPr>
          <p:nvPr/>
        </p:nvCxnSpPr>
        <p:spPr>
          <a:xfrm>
            <a:off x="4515716" y="4070758"/>
            <a:ext cx="1940883" cy="695084"/>
          </a:xfrm>
          <a:prstGeom prst="curvedConnector2">
            <a:avLst/>
          </a:prstGeom>
          <a:ln w="19050" cap="rnd">
            <a:solidFill>
              <a:schemeClr val="accent2"/>
            </a:solidFill>
            <a:prstDash val="sysDash"/>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7" name="Straight Arrow Connector 12">
            <a:extLst>
              <a:ext uri="{FF2B5EF4-FFF2-40B4-BE49-F238E27FC236}">
                <a16:creationId xmlns:a16="http://schemas.microsoft.com/office/drawing/2014/main" id="{057421AE-B47C-41EF-D5D5-2A1C52B4327B}"/>
              </a:ext>
            </a:extLst>
          </p:cNvPr>
          <p:cNvCxnSpPr>
            <a:cxnSpLocks/>
            <a:stCxn id="18" idx="2"/>
            <a:endCxn id="19" idx="0"/>
          </p:cNvCxnSpPr>
          <p:nvPr/>
        </p:nvCxnSpPr>
        <p:spPr>
          <a:xfrm rot="5400000">
            <a:off x="6503935" y="3346922"/>
            <a:ext cx="1371585" cy="1466255"/>
          </a:xfrm>
          <a:prstGeom prst="curvedConnector3">
            <a:avLst>
              <a:gd name="adj1" fmla="val 50000"/>
            </a:avLst>
          </a:prstGeom>
          <a:ln w="19050" cap="rnd">
            <a:solidFill>
              <a:schemeClr val="accent2"/>
            </a:solidFill>
            <a:prstDash val="sysDash"/>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886F7410-31DC-5BE7-0989-72BC12732EAC}"/>
              </a:ext>
            </a:extLst>
          </p:cNvPr>
          <p:cNvSpPr/>
          <p:nvPr/>
        </p:nvSpPr>
        <p:spPr>
          <a:xfrm>
            <a:off x="9490596" y="2017259"/>
            <a:ext cx="2160146" cy="400110"/>
          </a:xfrm>
          <a:prstGeom prst="rect">
            <a:avLst/>
          </a:prstGeom>
          <a:solidFill>
            <a:schemeClr val="tx1">
              <a:lumMod val="95000"/>
            </a:schemeClr>
          </a:solidFill>
          <a:ln w="12700">
            <a:solidFill>
              <a:schemeClr val="tx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ctr"/>
          <a:lstStyle/>
          <a:p>
            <a:r>
              <a:rPr lang="en-GB" sz="2800" baseline="-9000" dirty="0">
                <a:solidFill>
                  <a:schemeClr val="bg2">
                    <a:lumMod val="40000"/>
                    <a:lumOff val="60000"/>
                  </a:schemeClr>
                </a:solidFill>
                <a:effectLst>
                  <a:glow>
                    <a:schemeClr val="bg1"/>
                  </a:glow>
                </a:effectLst>
              </a:rPr>
              <a:t>♿ </a:t>
            </a:r>
            <a:r>
              <a:rPr lang="en-GB" sz="2000" dirty="0">
                <a:solidFill>
                  <a:sysClr val="windowText" lastClr="000000"/>
                </a:solidFill>
                <a:latin typeface="+mj-lt"/>
                <a:cs typeface="Arial" panose="020B0604020202020204" pitchFamily="34" charset="0"/>
              </a:rPr>
              <a:t>IATA-</a:t>
            </a:r>
            <a:r>
              <a:rPr lang="en-GB" sz="2000" dirty="0" err="1">
                <a:solidFill>
                  <a:sysClr val="windowText" lastClr="000000"/>
                </a:solidFill>
                <a:latin typeface="+mj-lt"/>
                <a:cs typeface="Arial" panose="020B0604020202020204" pitchFamily="34" charset="0"/>
              </a:rPr>
              <a:t>SSR.org</a:t>
            </a:r>
            <a:endParaRPr lang="en-GB" sz="2000" dirty="0">
              <a:solidFill>
                <a:sysClr val="windowText" lastClr="000000"/>
              </a:solidFill>
              <a:latin typeface="+mj-lt"/>
              <a:cs typeface="Arial" panose="020B0604020202020204" pitchFamily="34" charset="0"/>
            </a:endParaRPr>
          </a:p>
        </p:txBody>
      </p:sp>
      <p:cxnSp>
        <p:nvCxnSpPr>
          <p:cNvPr id="251" name="Straight Arrow Connector 12">
            <a:extLst>
              <a:ext uri="{FF2B5EF4-FFF2-40B4-BE49-F238E27FC236}">
                <a16:creationId xmlns:a16="http://schemas.microsoft.com/office/drawing/2014/main" id="{6A73810A-E759-38FC-2ABE-054990E302C2}"/>
              </a:ext>
            </a:extLst>
          </p:cNvPr>
          <p:cNvCxnSpPr>
            <a:cxnSpLocks/>
            <a:stCxn id="9" idx="3"/>
            <a:endCxn id="250" idx="1"/>
          </p:cNvCxnSpPr>
          <p:nvPr/>
        </p:nvCxnSpPr>
        <p:spPr>
          <a:xfrm flipV="1">
            <a:off x="9126183" y="2217314"/>
            <a:ext cx="364413" cy="2"/>
          </a:xfrm>
          <a:prstGeom prst="curvedConnector3">
            <a:avLst>
              <a:gd name="adj1" fmla="val 50000"/>
            </a:avLst>
          </a:prstGeom>
          <a:ln w="19050" cap="rnd">
            <a:solidFill>
              <a:schemeClr val="accent4"/>
            </a:solidFill>
            <a:prstDash val="sysDash"/>
            <a:round/>
            <a:tailEnd type="none" w="lg" len="lg"/>
          </a:ln>
        </p:spPr>
        <p:style>
          <a:lnRef idx="1">
            <a:schemeClr val="accent1"/>
          </a:lnRef>
          <a:fillRef idx="0">
            <a:schemeClr val="accent1"/>
          </a:fillRef>
          <a:effectRef idx="0">
            <a:schemeClr val="accent1"/>
          </a:effectRef>
          <a:fontRef idx="minor">
            <a:schemeClr val="tx1"/>
          </a:fontRef>
        </p:style>
      </p:cxnSp>
      <p:grpSp>
        <p:nvGrpSpPr>
          <p:cNvPr id="309" name="Group 308">
            <a:extLst>
              <a:ext uri="{FF2B5EF4-FFF2-40B4-BE49-F238E27FC236}">
                <a16:creationId xmlns:a16="http://schemas.microsoft.com/office/drawing/2014/main" id="{2A3F136E-3968-D2B3-2449-CE1C246F8119}"/>
              </a:ext>
            </a:extLst>
          </p:cNvPr>
          <p:cNvGrpSpPr/>
          <p:nvPr/>
        </p:nvGrpSpPr>
        <p:grpSpPr>
          <a:xfrm>
            <a:off x="437957" y="1072401"/>
            <a:ext cx="1894756" cy="734709"/>
            <a:chOff x="436213" y="1054019"/>
            <a:chExt cx="1894756" cy="734709"/>
          </a:xfrm>
        </p:grpSpPr>
        <p:cxnSp>
          <p:nvCxnSpPr>
            <p:cNvPr id="257" name="Straight Connector 256">
              <a:extLst>
                <a:ext uri="{FF2B5EF4-FFF2-40B4-BE49-F238E27FC236}">
                  <a16:creationId xmlns:a16="http://schemas.microsoft.com/office/drawing/2014/main" id="{2F416065-314F-648A-B909-3DD4ED33B208}"/>
                </a:ext>
              </a:extLst>
            </p:cNvPr>
            <p:cNvCxnSpPr/>
            <p:nvPr/>
          </p:nvCxnSpPr>
          <p:spPr>
            <a:xfrm>
              <a:off x="436214" y="1258401"/>
              <a:ext cx="439183" cy="0"/>
            </a:xfrm>
            <a:prstGeom prst="line">
              <a:avLst/>
            </a:prstGeom>
            <a:ln w="19050" cap="rnd">
              <a:solidFill>
                <a:schemeClr val="accent4"/>
              </a:solidFill>
              <a:prstDash val="sysDash"/>
              <a:round/>
              <a:tailEnd type="none" w="lg" len="lg"/>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42609FE-5BC7-9903-C332-06D2D8804E92}"/>
                </a:ext>
              </a:extLst>
            </p:cNvPr>
            <p:cNvCxnSpPr/>
            <p:nvPr/>
          </p:nvCxnSpPr>
          <p:spPr>
            <a:xfrm>
              <a:off x="436213" y="1584421"/>
              <a:ext cx="439183" cy="0"/>
            </a:xfrm>
            <a:prstGeom prst="line">
              <a:avLst/>
            </a:prstGeom>
            <a:ln w="19050" cap="rnd">
              <a:solidFill>
                <a:schemeClr val="accent2"/>
              </a:solidFill>
              <a:prstDash val="sysDash"/>
              <a:round/>
              <a:tailEnd type="none" w="lg" len="lg"/>
            </a:ln>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546F8BEB-7CF1-44A6-F7BC-79D4769EE393}"/>
                </a:ext>
              </a:extLst>
            </p:cNvPr>
            <p:cNvSpPr txBox="1"/>
            <p:nvPr/>
          </p:nvSpPr>
          <p:spPr>
            <a:xfrm>
              <a:off x="860385" y="1054019"/>
              <a:ext cx="1470584" cy="400110"/>
            </a:xfrm>
            <a:prstGeom prst="rect">
              <a:avLst/>
            </a:prstGeom>
            <a:noFill/>
          </p:spPr>
          <p:txBody>
            <a:bodyPr wrap="square">
              <a:spAutoFit/>
            </a:bodyPr>
            <a:lstStyle/>
            <a:p>
              <a:r>
                <a:rPr lang="en-GB" sz="2000" i="1" dirty="0">
                  <a:solidFill>
                    <a:schemeClr val="accent4"/>
                  </a:solidFill>
                  <a:effectLst>
                    <a:glow>
                      <a:schemeClr val="bg1"/>
                    </a:glow>
                  </a:effectLst>
                </a:rPr>
                <a:t>references</a:t>
              </a:r>
            </a:p>
          </p:txBody>
        </p:sp>
        <p:sp>
          <p:nvSpPr>
            <p:cNvPr id="260" name="TextBox 259">
              <a:extLst>
                <a:ext uri="{FF2B5EF4-FFF2-40B4-BE49-F238E27FC236}">
                  <a16:creationId xmlns:a16="http://schemas.microsoft.com/office/drawing/2014/main" id="{5119A1BE-9B54-86AF-6B59-B9FF12BF213C}"/>
                </a:ext>
              </a:extLst>
            </p:cNvPr>
            <p:cNvSpPr txBox="1"/>
            <p:nvPr/>
          </p:nvSpPr>
          <p:spPr>
            <a:xfrm>
              <a:off x="837085" y="1388618"/>
              <a:ext cx="1470584" cy="400110"/>
            </a:xfrm>
            <a:prstGeom prst="rect">
              <a:avLst/>
            </a:prstGeom>
            <a:noFill/>
          </p:spPr>
          <p:txBody>
            <a:bodyPr wrap="square">
              <a:spAutoFit/>
            </a:bodyPr>
            <a:lstStyle/>
            <a:p>
              <a:r>
                <a:rPr lang="en-GB" sz="2000" i="1" dirty="0">
                  <a:solidFill>
                    <a:schemeClr val="accent2"/>
                  </a:solidFill>
                  <a:effectLst>
                    <a:glow>
                      <a:schemeClr val="bg1"/>
                    </a:glow>
                  </a:effectLst>
                </a:rPr>
                <a:t>calls</a:t>
              </a:r>
            </a:p>
          </p:txBody>
        </p:sp>
      </p:grpSp>
      <p:cxnSp>
        <p:nvCxnSpPr>
          <p:cNvPr id="368" name="Straight Arrow Connector 12">
            <a:extLst>
              <a:ext uri="{FF2B5EF4-FFF2-40B4-BE49-F238E27FC236}">
                <a16:creationId xmlns:a16="http://schemas.microsoft.com/office/drawing/2014/main" id="{A8D829EE-B06E-1A4A-2271-949937F77897}"/>
              </a:ext>
            </a:extLst>
          </p:cNvPr>
          <p:cNvCxnSpPr>
            <a:cxnSpLocks/>
            <a:stCxn id="17" idx="2"/>
            <a:endCxn id="20" idx="1"/>
          </p:cNvCxnSpPr>
          <p:nvPr/>
        </p:nvCxnSpPr>
        <p:spPr>
          <a:xfrm rot="16200000" flipH="1">
            <a:off x="3684476" y="4177327"/>
            <a:ext cx="1489138" cy="1676109"/>
          </a:xfrm>
          <a:prstGeom prst="curvedConnector2">
            <a:avLst/>
          </a:prstGeom>
          <a:ln w="19050" cap="rnd">
            <a:solidFill>
              <a:schemeClr val="accent2"/>
            </a:solidFill>
            <a:prstDash val="sysDash"/>
            <a:roun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1" name="Straight Arrow Connector 12">
            <a:extLst>
              <a:ext uri="{FF2B5EF4-FFF2-40B4-BE49-F238E27FC236}">
                <a16:creationId xmlns:a16="http://schemas.microsoft.com/office/drawing/2014/main" id="{8FF39A37-63E8-8310-CACD-43ECA703AA9C}"/>
              </a:ext>
            </a:extLst>
          </p:cNvPr>
          <p:cNvCxnSpPr>
            <a:cxnSpLocks/>
            <a:stCxn id="20" idx="3"/>
            <a:endCxn id="18" idx="2"/>
          </p:cNvCxnSpPr>
          <p:nvPr/>
        </p:nvCxnSpPr>
        <p:spPr>
          <a:xfrm flipV="1">
            <a:off x="7646100" y="3394257"/>
            <a:ext cx="276754" cy="2365694"/>
          </a:xfrm>
          <a:prstGeom prst="curvedConnector2">
            <a:avLst/>
          </a:prstGeom>
          <a:ln w="19050" cap="rnd">
            <a:solidFill>
              <a:schemeClr val="accent2"/>
            </a:solidFill>
            <a:prstDash val="sysDash"/>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442" name="Straight Arrow Connector 12">
            <a:extLst>
              <a:ext uri="{FF2B5EF4-FFF2-40B4-BE49-F238E27FC236}">
                <a16:creationId xmlns:a16="http://schemas.microsoft.com/office/drawing/2014/main" id="{B6CBB072-9A01-15E8-16B0-6F98FC723E35}"/>
              </a:ext>
            </a:extLst>
          </p:cNvPr>
          <p:cNvCxnSpPr>
            <a:cxnSpLocks/>
            <a:stCxn id="18" idx="2"/>
            <a:endCxn id="17" idx="0"/>
          </p:cNvCxnSpPr>
          <p:nvPr/>
        </p:nvCxnSpPr>
        <p:spPr>
          <a:xfrm rot="5400000">
            <a:off x="5518700" y="1466549"/>
            <a:ext cx="476446" cy="4331863"/>
          </a:xfrm>
          <a:prstGeom prst="curvedConnector3">
            <a:avLst>
              <a:gd name="adj1" fmla="val 50000"/>
            </a:avLst>
          </a:prstGeom>
          <a:ln w="19050" cap="rnd">
            <a:solidFill>
              <a:schemeClr val="accent2"/>
            </a:solidFill>
            <a:prstDash val="sysDash"/>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D61A550-BAAC-80AC-2AF0-3D590CBA10B0}"/>
              </a:ext>
            </a:extLst>
          </p:cNvPr>
          <p:cNvSpPr/>
          <p:nvPr/>
        </p:nvSpPr>
        <p:spPr>
          <a:xfrm>
            <a:off x="2465408" y="1182717"/>
            <a:ext cx="9421792" cy="3310575"/>
          </a:xfrm>
          <a:prstGeom prst="rect">
            <a:avLst/>
          </a:prstGeom>
          <a:noFill/>
          <a:ln w="2857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anchor="t"/>
          <a:lstStyle/>
          <a:p>
            <a:endParaRPr lang="en-GB" sz="2400" dirty="0">
              <a:solidFill>
                <a:sysClr val="windowText" lastClr="000000"/>
              </a:solidFill>
              <a:latin typeface="+mj-lt"/>
              <a:cs typeface="Arial" panose="020B0604020202020204" pitchFamily="34" charset="0"/>
            </a:endParaRPr>
          </a:p>
        </p:txBody>
      </p:sp>
      <p:sp>
        <p:nvSpPr>
          <p:cNvPr id="306" name="TextBox 305">
            <a:extLst>
              <a:ext uri="{FF2B5EF4-FFF2-40B4-BE49-F238E27FC236}">
                <a16:creationId xmlns:a16="http://schemas.microsoft.com/office/drawing/2014/main" id="{C3DA3261-4C3B-059C-6257-115E483DC3CF}"/>
              </a:ext>
            </a:extLst>
          </p:cNvPr>
          <p:cNvSpPr txBox="1"/>
          <p:nvPr/>
        </p:nvSpPr>
        <p:spPr>
          <a:xfrm>
            <a:off x="2519980" y="1239701"/>
            <a:ext cx="2106008" cy="400110"/>
          </a:xfrm>
          <a:prstGeom prst="rect">
            <a:avLst/>
          </a:prstGeom>
          <a:noFill/>
        </p:spPr>
        <p:txBody>
          <a:bodyPr wrap="square" anchor="ctr">
            <a:spAutoFit/>
          </a:bodyPr>
          <a:lstStyle/>
          <a:p>
            <a:r>
              <a:rPr lang="en-GB" sz="2800" baseline="-17000" dirty="0">
                <a:solidFill>
                  <a:schemeClr val="bg2">
                    <a:lumMod val="40000"/>
                    <a:lumOff val="60000"/>
                  </a:schemeClr>
                </a:solidFill>
                <a:effectLst>
                  <a:glow>
                    <a:schemeClr val="bg1"/>
                  </a:glow>
                </a:effectLst>
              </a:rPr>
              <a:t>📜</a:t>
            </a:r>
            <a:r>
              <a:rPr lang="en-GB" sz="1800" dirty="0"/>
              <a:t> </a:t>
            </a:r>
            <a:r>
              <a:rPr lang="en-GB" sz="2000" i="1" dirty="0">
                <a:solidFill>
                  <a:schemeClr val="bg2">
                    <a:lumMod val="40000"/>
                    <a:lumOff val="60000"/>
                  </a:schemeClr>
                </a:solidFill>
                <a:effectLst>
                  <a:glow>
                    <a:schemeClr val="bg1"/>
                  </a:glow>
                </a:effectLst>
              </a:rPr>
              <a:t>manifests</a:t>
            </a:r>
          </a:p>
        </p:txBody>
      </p:sp>
      <p:cxnSp>
        <p:nvCxnSpPr>
          <p:cNvPr id="319" name="Straight Arrow Connector 12">
            <a:extLst>
              <a:ext uri="{FF2B5EF4-FFF2-40B4-BE49-F238E27FC236}">
                <a16:creationId xmlns:a16="http://schemas.microsoft.com/office/drawing/2014/main" id="{E998D082-0009-206B-1DDE-EB3D6DF89D85}"/>
              </a:ext>
            </a:extLst>
          </p:cNvPr>
          <p:cNvCxnSpPr>
            <a:cxnSpLocks/>
            <a:stCxn id="13" idx="1"/>
            <a:endCxn id="58" idx="0"/>
          </p:cNvCxnSpPr>
          <p:nvPr/>
        </p:nvCxnSpPr>
        <p:spPr>
          <a:xfrm rot="10800000" flipV="1">
            <a:off x="3590991" y="1593297"/>
            <a:ext cx="1398272" cy="424399"/>
          </a:xfrm>
          <a:prstGeom prst="curvedConnector2">
            <a:avLst/>
          </a:prstGeom>
          <a:ln w="19050" cap="rnd">
            <a:solidFill>
              <a:schemeClr val="accent4"/>
            </a:solidFill>
            <a:prstDash val="sysDash"/>
            <a:roun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22" name="Straight Arrow Connector 12">
            <a:extLst>
              <a:ext uri="{FF2B5EF4-FFF2-40B4-BE49-F238E27FC236}">
                <a16:creationId xmlns:a16="http://schemas.microsoft.com/office/drawing/2014/main" id="{4EB91491-A034-B7CF-023D-9E79228E7635}"/>
              </a:ext>
            </a:extLst>
          </p:cNvPr>
          <p:cNvCxnSpPr>
            <a:cxnSpLocks/>
            <a:stCxn id="7" idx="0"/>
            <a:endCxn id="17" idx="2"/>
          </p:cNvCxnSpPr>
          <p:nvPr/>
        </p:nvCxnSpPr>
        <p:spPr>
          <a:xfrm rot="5400000" flipH="1" flipV="1">
            <a:off x="2711714" y="4595951"/>
            <a:ext cx="1204415" cy="554140"/>
          </a:xfrm>
          <a:prstGeom prst="curvedConnector3">
            <a:avLst>
              <a:gd name="adj1" fmla="val 50000"/>
            </a:avLst>
          </a:prstGeom>
          <a:ln w="19050" cap="rnd">
            <a:solidFill>
              <a:schemeClr val="accent2"/>
            </a:solidFill>
            <a:prstDash val="sysDash"/>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pic>
        <p:nvPicPr>
          <p:cNvPr id="336" name="Picture 335">
            <a:extLst>
              <a:ext uri="{FF2B5EF4-FFF2-40B4-BE49-F238E27FC236}">
                <a16:creationId xmlns:a16="http://schemas.microsoft.com/office/drawing/2014/main" id="{FC37EAF7-42F6-ED62-E3A2-B12AA3F53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99572" y="5304130"/>
            <a:ext cx="982664" cy="982664"/>
          </a:xfrm>
          <a:prstGeom prst="rect">
            <a:avLst/>
          </a:prstGeom>
        </p:spPr>
      </p:pic>
      <p:sp>
        <p:nvSpPr>
          <p:cNvPr id="337" name="Content Placeholder 2">
            <a:extLst>
              <a:ext uri="{FF2B5EF4-FFF2-40B4-BE49-F238E27FC236}">
                <a16:creationId xmlns:a16="http://schemas.microsoft.com/office/drawing/2014/main" id="{C156FF67-D8FF-7305-B036-D0240BEECC0E}"/>
              </a:ext>
            </a:extLst>
          </p:cNvPr>
          <p:cNvSpPr txBox="1">
            <a:spLocks/>
          </p:cNvSpPr>
          <p:nvPr/>
        </p:nvSpPr>
        <p:spPr>
          <a:xfrm>
            <a:off x="10830518" y="6242236"/>
            <a:ext cx="1120772" cy="461665"/>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400" baseline="-9000" dirty="0">
                <a:solidFill>
                  <a:schemeClr val="bg2">
                    <a:lumMod val="40000"/>
                    <a:lumOff val="60000"/>
                  </a:schemeClr>
                </a:solidFill>
                <a:effectLst>
                  <a:glow>
                    <a:schemeClr val="bg1"/>
                  </a:glow>
                </a:effectLst>
              </a:rPr>
              <a:t>🧪♿</a:t>
            </a:r>
            <a:endParaRPr lang="en-US" sz="1600" dirty="0">
              <a:solidFill>
                <a:schemeClr val="bg2">
                  <a:lumMod val="40000"/>
                  <a:lumOff val="60000"/>
                </a:schemeClr>
              </a:solidFill>
            </a:endParaRPr>
          </a:p>
        </p:txBody>
      </p:sp>
    </p:spTree>
    <p:extLst>
      <p:ext uri="{BB962C8B-B14F-4D97-AF65-F5344CB8AC3E}">
        <p14:creationId xmlns:p14="http://schemas.microsoft.com/office/powerpoint/2010/main" val="164437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5400" baseline="-9000" dirty="0">
                <a:solidFill>
                  <a:schemeClr val="bg2">
                    <a:lumMod val="40000"/>
                    <a:lumOff val="60000"/>
                  </a:schemeClr>
                </a:solidFill>
                <a:effectLst>
                  <a:glow>
                    <a:schemeClr val="bg1"/>
                  </a:glow>
                </a:effectLst>
                <a:latin typeface="+mn-lt"/>
                <a:ea typeface="+mn-ea"/>
                <a:cs typeface="+mn-cs"/>
              </a:rPr>
              <a:t>📜 </a:t>
            </a:r>
            <a:r>
              <a:rPr lang="en-US" sz="4000" dirty="0"/>
              <a:t>Manifests</a:t>
            </a:r>
          </a:p>
        </p:txBody>
      </p:sp>
      <p:pic>
        <p:nvPicPr>
          <p:cNvPr id="2" name="Picture 1">
            <a:extLst>
              <a:ext uri="{FF2B5EF4-FFF2-40B4-BE49-F238E27FC236}">
                <a16:creationId xmlns:a16="http://schemas.microsoft.com/office/drawing/2014/main" id="{E1DA5A4A-8522-667B-9E4D-B6A2574E871B}"/>
              </a:ext>
            </a:extLst>
          </p:cNvPr>
          <p:cNvPicPr>
            <a:picLocks noChangeAspect="1"/>
          </p:cNvPicPr>
          <p:nvPr/>
        </p:nvPicPr>
        <p:blipFill>
          <a:blip r:embed="rId3"/>
          <a:stretch>
            <a:fillRect/>
          </a:stretch>
        </p:blipFill>
        <p:spPr>
          <a:xfrm>
            <a:off x="400842" y="1098767"/>
            <a:ext cx="8670377" cy="4959829"/>
          </a:xfrm>
          <a:prstGeom prst="rect">
            <a:avLst/>
          </a:prstGeom>
        </p:spPr>
      </p:pic>
      <p:pic>
        <p:nvPicPr>
          <p:cNvPr id="7" name="Picture 6">
            <a:extLst>
              <a:ext uri="{FF2B5EF4-FFF2-40B4-BE49-F238E27FC236}">
                <a16:creationId xmlns:a16="http://schemas.microsoft.com/office/drawing/2014/main" id="{70B3112A-ED2B-096A-5367-9EAF26676A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8722" y="4566759"/>
            <a:ext cx="983662" cy="983662"/>
          </a:xfrm>
          <a:prstGeom prst="rect">
            <a:avLst/>
          </a:prstGeom>
        </p:spPr>
      </p:pic>
      <p:sp>
        <p:nvSpPr>
          <p:cNvPr id="8" name="Content Placeholder 2">
            <a:extLst>
              <a:ext uri="{FF2B5EF4-FFF2-40B4-BE49-F238E27FC236}">
                <a16:creationId xmlns:a16="http://schemas.microsoft.com/office/drawing/2014/main" id="{DCC3713A-B552-B557-E5F5-54E5039CB76E}"/>
              </a:ext>
            </a:extLst>
          </p:cNvPr>
          <p:cNvSpPr txBox="1">
            <a:spLocks/>
          </p:cNvSpPr>
          <p:nvPr/>
        </p:nvSpPr>
        <p:spPr>
          <a:xfrm>
            <a:off x="7740167" y="5528400"/>
            <a:ext cx="1120772" cy="461665"/>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400" baseline="-9000" dirty="0">
                <a:solidFill>
                  <a:schemeClr val="bg2">
                    <a:lumMod val="40000"/>
                    <a:lumOff val="60000"/>
                  </a:schemeClr>
                </a:solidFill>
                <a:effectLst>
                  <a:glow>
                    <a:schemeClr val="bg1"/>
                  </a:glow>
                </a:effectLst>
              </a:rPr>
              <a:t>📜</a:t>
            </a:r>
            <a:endParaRPr lang="en-US" sz="1600" dirty="0">
              <a:solidFill>
                <a:schemeClr val="bg2">
                  <a:lumMod val="40000"/>
                  <a:lumOff val="60000"/>
                </a:schemeClr>
              </a:solidFill>
            </a:endParaRPr>
          </a:p>
        </p:txBody>
      </p:sp>
    </p:spTree>
    <p:extLst>
      <p:ext uri="{BB962C8B-B14F-4D97-AF65-F5344CB8AC3E}">
        <p14:creationId xmlns:p14="http://schemas.microsoft.com/office/powerpoint/2010/main" val="2031335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2839"/>
            <a:ext cx="6391844" cy="652423"/>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5400" baseline="-9000" dirty="0">
                <a:solidFill>
                  <a:schemeClr val="bg2">
                    <a:lumMod val="40000"/>
                    <a:lumOff val="60000"/>
                  </a:schemeClr>
                </a:solidFill>
                <a:effectLst>
                  <a:glow>
                    <a:schemeClr val="bg1"/>
                  </a:glow>
                </a:effectLst>
                <a:latin typeface="+mn-lt"/>
                <a:ea typeface="+mn-ea"/>
                <a:cs typeface="+mn-cs"/>
              </a:rPr>
              <a:t>🤝</a:t>
            </a:r>
            <a:r>
              <a:rPr lang="en-US" sz="4000" dirty="0"/>
              <a:t> DTFW.org manifest</a:t>
            </a:r>
          </a:p>
        </p:txBody>
      </p:sp>
      <p:sp>
        <p:nvSpPr>
          <p:cNvPr id="2" name="Content Placeholder 2">
            <a:extLst>
              <a:ext uri="{FF2B5EF4-FFF2-40B4-BE49-F238E27FC236}">
                <a16:creationId xmlns:a16="http://schemas.microsoft.com/office/drawing/2014/main" id="{B6C4201C-0D80-91A7-D85B-33662D5F5956}"/>
              </a:ext>
            </a:extLst>
          </p:cNvPr>
          <p:cNvSpPr txBox="1">
            <a:spLocks/>
          </p:cNvSpPr>
          <p:nvPr/>
        </p:nvSpPr>
        <p:spPr>
          <a:xfrm>
            <a:off x="1074118" y="1375809"/>
            <a:ext cx="3590039" cy="410638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ts val="3480"/>
              </a:lnSpc>
              <a:spcBef>
                <a:spcPts val="1200"/>
              </a:spcBef>
              <a:spcAft>
                <a:spcPts val="2400"/>
              </a:spcAft>
              <a:buNone/>
            </a:pPr>
            <a:r>
              <a:rPr lang="en-US" sz="2400" dirty="0"/>
              <a:t>🏦 Bank</a:t>
            </a:r>
            <a:br>
              <a:rPr lang="en-US" sz="2400" dirty="0"/>
            </a:br>
            <a:r>
              <a:rPr lang="en-US" sz="2400" dirty="0"/>
              <a:t>🤵 Broker</a:t>
            </a:r>
            <a:br>
              <a:rPr lang="en-US" sz="2400" dirty="0"/>
            </a:br>
            <a:r>
              <a:rPr lang="en-US" sz="2400" dirty="0"/>
              <a:t>💰 Exchange</a:t>
            </a:r>
            <a:br>
              <a:rPr lang="en-US" sz="2400" dirty="0"/>
            </a:br>
            <a:r>
              <a:rPr lang="en-US" sz="2400" dirty="0"/>
              <a:t>🤗 Host</a:t>
            </a:r>
            <a:br>
              <a:rPr lang="en-US" sz="2400" dirty="0"/>
            </a:br>
            <a:r>
              <a:rPr lang="en-US" sz="2400" dirty="0"/>
              <a:t>🖐️ Palm</a:t>
            </a:r>
            <a:br>
              <a:rPr lang="en-US" sz="2400" dirty="0"/>
            </a:br>
            <a:r>
              <a:rPr lang="en-US" sz="2400" dirty="0"/>
              <a:t>💳 Pay</a:t>
            </a:r>
            <a:br>
              <a:rPr lang="en-US" sz="2400" dirty="0"/>
            </a:br>
            <a:r>
              <a:rPr lang="en-US" sz="2400" dirty="0"/>
              <a:t>🧢 </a:t>
            </a:r>
            <a:r>
              <a:rPr lang="en-US" sz="2400" dirty="0">
                <a:solidFill>
                  <a:schemeClr val="accent3"/>
                </a:solidFill>
              </a:rPr>
              <a:t>Profile</a:t>
            </a:r>
            <a:br>
              <a:rPr lang="en-US" sz="2400" dirty="0"/>
            </a:br>
            <a:r>
              <a:rPr lang="en-US" sz="2400" dirty="0"/>
              <a:t>📦 Storage</a:t>
            </a:r>
            <a:br>
              <a:rPr lang="en-US" sz="2400" dirty="0"/>
            </a:br>
            <a:r>
              <a:rPr lang="en-US" sz="2400" dirty="0"/>
              <a:t>📶 Wi-Fi</a:t>
            </a:r>
          </a:p>
        </p:txBody>
      </p:sp>
      <p:pic>
        <p:nvPicPr>
          <p:cNvPr id="5" name="Picture 4">
            <a:extLst>
              <a:ext uri="{FF2B5EF4-FFF2-40B4-BE49-F238E27FC236}">
                <a16:creationId xmlns:a16="http://schemas.microsoft.com/office/drawing/2014/main" id="{EAACCE8C-BDB9-5E4A-CFC2-8B8D26629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4566" y="388920"/>
            <a:ext cx="1086592" cy="1086592"/>
          </a:xfrm>
          <a:prstGeom prst="rect">
            <a:avLst/>
          </a:prstGeom>
        </p:spPr>
      </p:pic>
      <p:sp>
        <p:nvSpPr>
          <p:cNvPr id="7" name="Left Brace 6">
            <a:extLst>
              <a:ext uri="{FF2B5EF4-FFF2-40B4-BE49-F238E27FC236}">
                <a16:creationId xmlns:a16="http://schemas.microsoft.com/office/drawing/2014/main" id="{965B9850-1738-582C-4BBB-A9387B42C815}"/>
              </a:ext>
            </a:extLst>
          </p:cNvPr>
          <p:cNvSpPr/>
          <p:nvPr/>
        </p:nvSpPr>
        <p:spPr>
          <a:xfrm>
            <a:off x="3016331" y="1058900"/>
            <a:ext cx="866899" cy="4803542"/>
          </a:xfrm>
          <a:prstGeom prst="leftBrace">
            <a:avLst>
              <a:gd name="adj1" fmla="val 8333"/>
              <a:gd name="adj2" fmla="val 67726"/>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TextBox 12">
            <a:extLst>
              <a:ext uri="{FF2B5EF4-FFF2-40B4-BE49-F238E27FC236}">
                <a16:creationId xmlns:a16="http://schemas.microsoft.com/office/drawing/2014/main" id="{85F2DF49-1639-4F3C-78D0-2306AD0F341E}"/>
              </a:ext>
            </a:extLst>
          </p:cNvPr>
          <p:cNvSpPr txBox="1"/>
          <p:nvPr/>
        </p:nvSpPr>
        <p:spPr>
          <a:xfrm>
            <a:off x="3704050" y="1412170"/>
            <a:ext cx="2802310" cy="4247317"/>
          </a:xfrm>
          <a:prstGeom prst="rect">
            <a:avLst/>
          </a:prstGeom>
          <a:noFill/>
        </p:spPr>
        <p:txBody>
          <a:bodyPr wrap="square">
            <a:spAutoFit/>
          </a:bodyPr>
          <a:lstStyle/>
          <a:p>
            <a:pPr algn="l"/>
            <a:r>
              <a:rPr lang="en-GB" b="0" i="0" dirty="0">
                <a:effectLst/>
              </a:rPr>
              <a:t>🧩 /PROFILE</a:t>
            </a:r>
          </a:p>
          <a:p>
            <a:pPr algn="l"/>
            <a:r>
              <a:rPr lang="en-GB" b="0" i="0" dirty="0">
                <a:effectLst/>
              </a:rPr>
              <a:t>🧩 //DELIVERY</a:t>
            </a:r>
          </a:p>
          <a:p>
            <a:pPr algn="l"/>
            <a:r>
              <a:rPr lang="en-GB" b="0" i="0" dirty="0">
                <a:effectLst/>
              </a:rPr>
              <a:t>🧩 //BILLING</a:t>
            </a:r>
          </a:p>
          <a:p>
            <a:pPr algn="l"/>
            <a:r>
              <a:rPr lang="en-GB" b="0" i="0" dirty="0">
                <a:effectLst/>
              </a:rPr>
              <a:t>🧩 //EMERGENCY</a:t>
            </a:r>
          </a:p>
          <a:p>
            <a:pPr algn="l"/>
            <a:r>
              <a:rPr lang="en-GB" b="0" i="0" dirty="0">
                <a:effectLst/>
              </a:rPr>
              <a:t>🧩 //ALLERGIES</a:t>
            </a:r>
          </a:p>
          <a:p>
            <a:pPr algn="l"/>
            <a:r>
              <a:rPr lang="en-GB" b="0" i="0" dirty="0">
                <a:effectLst/>
              </a:rPr>
              <a:t>🧩 //PHONE</a:t>
            </a:r>
          </a:p>
          <a:p>
            <a:pPr algn="l"/>
            <a:r>
              <a:rPr lang="en-GB" b="0" i="0" dirty="0">
                <a:effectLst/>
              </a:rPr>
              <a:t>🧩 //BOOKING</a:t>
            </a:r>
          </a:p>
          <a:p>
            <a:pPr algn="l"/>
            <a:r>
              <a:rPr lang="en-GB" b="0" i="0" dirty="0">
                <a:effectLst/>
              </a:rPr>
              <a:t>🧩 </a:t>
            </a:r>
            <a:r>
              <a:rPr lang="en-GB" b="0" i="0" dirty="0">
                <a:solidFill>
                  <a:schemeClr val="accent3"/>
                </a:solidFill>
                <a:effectLst/>
              </a:rPr>
              <a:t>//MEALS</a:t>
            </a:r>
          </a:p>
          <a:p>
            <a:pPr algn="l"/>
            <a:r>
              <a:rPr lang="en-GB" b="0" i="0" dirty="0">
                <a:effectLst/>
              </a:rPr>
              <a:t>🧩 //SOCIAL/NAME</a:t>
            </a:r>
          </a:p>
          <a:p>
            <a:pPr algn="l"/>
            <a:r>
              <a:rPr lang="en-GB" b="0" i="0" dirty="0">
                <a:effectLst/>
              </a:rPr>
              <a:t>🧩 //SOCIAL/FRIENDLY</a:t>
            </a:r>
          </a:p>
          <a:p>
            <a:pPr algn="l"/>
            <a:r>
              <a:rPr lang="en-GB" b="0" i="0" dirty="0">
                <a:effectLst/>
              </a:rPr>
              <a:t>🧩 //PARKING</a:t>
            </a:r>
          </a:p>
          <a:p>
            <a:pPr algn="l"/>
            <a:r>
              <a:rPr lang="en-GB" b="0" i="0" dirty="0">
                <a:effectLst/>
              </a:rPr>
              <a:t>🧩 //TRAVEL/GROUP</a:t>
            </a:r>
          </a:p>
          <a:p>
            <a:pPr algn="l"/>
            <a:r>
              <a:rPr lang="en-GB" b="0" i="0" dirty="0">
                <a:effectLst/>
              </a:rPr>
              <a:t>🧩 //TRAVEL/SEAT</a:t>
            </a:r>
          </a:p>
          <a:p>
            <a:pPr algn="l"/>
            <a:r>
              <a:rPr lang="en-GB" b="0" i="0" dirty="0">
                <a:effectLst/>
              </a:rPr>
              <a:t>🧩 //TRAVEL/TAXI</a:t>
            </a:r>
          </a:p>
          <a:p>
            <a:pPr algn="l"/>
            <a:r>
              <a:rPr lang="en-GB" b="0" i="0" dirty="0">
                <a:effectLst/>
              </a:rPr>
              <a:t>🧩 //TRAVEL/PLACE</a:t>
            </a:r>
          </a:p>
        </p:txBody>
      </p:sp>
      <p:sp>
        <p:nvSpPr>
          <p:cNvPr id="14" name="Left Brace 13">
            <a:extLst>
              <a:ext uri="{FF2B5EF4-FFF2-40B4-BE49-F238E27FC236}">
                <a16:creationId xmlns:a16="http://schemas.microsoft.com/office/drawing/2014/main" id="{452DC76B-B116-A257-2458-A9834E20ED67}"/>
              </a:ext>
            </a:extLst>
          </p:cNvPr>
          <p:cNvSpPr/>
          <p:nvPr/>
        </p:nvSpPr>
        <p:spPr>
          <a:xfrm>
            <a:off x="558497" y="1187533"/>
            <a:ext cx="696426" cy="4412579"/>
          </a:xfrm>
          <a:prstGeom prst="leftBrace">
            <a:avLst>
              <a:gd name="adj1" fmla="val 8333"/>
              <a:gd name="adj2" fmla="val 49444"/>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Left Brace 14">
            <a:extLst>
              <a:ext uri="{FF2B5EF4-FFF2-40B4-BE49-F238E27FC236}">
                <a16:creationId xmlns:a16="http://schemas.microsoft.com/office/drawing/2014/main" id="{F2FD88C5-9465-5C80-E199-809669B2037C}"/>
              </a:ext>
            </a:extLst>
          </p:cNvPr>
          <p:cNvSpPr/>
          <p:nvPr/>
        </p:nvSpPr>
        <p:spPr>
          <a:xfrm>
            <a:off x="5980130" y="2020755"/>
            <a:ext cx="866899" cy="4646263"/>
          </a:xfrm>
          <a:prstGeom prst="leftBrace">
            <a:avLst>
              <a:gd name="adj1" fmla="val 8333"/>
              <a:gd name="adj2" fmla="val 31998"/>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8" name="Picture 17">
            <a:extLst>
              <a:ext uri="{FF2B5EF4-FFF2-40B4-BE49-F238E27FC236}">
                <a16:creationId xmlns:a16="http://schemas.microsoft.com/office/drawing/2014/main" id="{6398DC45-3B5B-AEF2-F804-5CA8A028A4B7}"/>
              </a:ext>
            </a:extLst>
          </p:cNvPr>
          <p:cNvPicPr>
            <a:picLocks noChangeAspect="1"/>
          </p:cNvPicPr>
          <p:nvPr/>
        </p:nvPicPr>
        <p:blipFill>
          <a:blip r:embed="rId4"/>
          <a:stretch>
            <a:fillRect/>
          </a:stretch>
        </p:blipFill>
        <p:spPr>
          <a:xfrm>
            <a:off x="6702090" y="2353342"/>
            <a:ext cx="8595969" cy="4115738"/>
          </a:xfrm>
          <a:prstGeom prst="rect">
            <a:avLst/>
          </a:prstGeom>
        </p:spPr>
      </p:pic>
      <p:sp>
        <p:nvSpPr>
          <p:cNvPr id="3" name="Content Placeholder 2">
            <a:extLst>
              <a:ext uri="{FF2B5EF4-FFF2-40B4-BE49-F238E27FC236}">
                <a16:creationId xmlns:a16="http://schemas.microsoft.com/office/drawing/2014/main" id="{59010695-BE5C-F220-4491-BC9ACAE2D888}"/>
              </a:ext>
            </a:extLst>
          </p:cNvPr>
          <p:cNvSpPr txBox="1">
            <a:spLocks/>
          </p:cNvSpPr>
          <p:nvPr/>
        </p:nvSpPr>
        <p:spPr>
          <a:xfrm>
            <a:off x="10692991" y="1436578"/>
            <a:ext cx="1120772" cy="461665"/>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2400" baseline="-9000" dirty="0">
                <a:solidFill>
                  <a:schemeClr val="bg2">
                    <a:lumMod val="40000"/>
                    <a:lumOff val="60000"/>
                  </a:schemeClr>
                </a:solidFill>
                <a:effectLst>
                  <a:glow>
                    <a:schemeClr val="bg1"/>
                  </a:glow>
                </a:effectLst>
              </a:rPr>
              <a:t>📜</a:t>
            </a:r>
            <a:endParaRPr lang="en-US" sz="1600" dirty="0">
              <a:solidFill>
                <a:schemeClr val="bg2">
                  <a:lumMod val="40000"/>
                  <a:lumOff val="60000"/>
                </a:schemeClr>
              </a:solidFill>
            </a:endParaRPr>
          </a:p>
        </p:txBody>
      </p:sp>
    </p:spTree>
    <p:extLst>
      <p:ext uri="{BB962C8B-B14F-4D97-AF65-F5344CB8AC3E}">
        <p14:creationId xmlns:p14="http://schemas.microsoft.com/office/powerpoint/2010/main" val="257727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0"/>
                                  </p:stCondLst>
                                  <p:childTnLst>
                                    <p:animMotion origin="layout" path="M 4.16667E-7 0 L 0.00846 0 " pathEditMode="relative" rAng="0" ptsTypes="AA">
                                      <p:cBhvr>
                                        <p:cTn id="9" dur="500" spd="-100000" fill="hold"/>
                                        <p:tgtEl>
                                          <p:spTgt spid="2"/>
                                        </p:tgtEl>
                                        <p:attrNameLst>
                                          <p:attrName>ppt_x</p:attrName>
                                          <p:attrName>ppt_y</p:attrName>
                                        </p:attrNameLst>
                                      </p:cBhvr>
                                      <p:rCtr x="417" y="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7" grpId="0" animBg="1"/>
      <p:bldP spid="13" grpId="0"/>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API definitions</a:t>
            </a:r>
          </a:p>
        </p:txBody>
      </p:sp>
      <p:pic>
        <p:nvPicPr>
          <p:cNvPr id="3" name="Picture 2">
            <a:extLst>
              <a:ext uri="{FF2B5EF4-FFF2-40B4-BE49-F238E27FC236}">
                <a16:creationId xmlns:a16="http://schemas.microsoft.com/office/drawing/2014/main" id="{58801A2C-38C8-C9C2-3DC6-9A4F81173F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842" y="1083440"/>
            <a:ext cx="6924868" cy="5004889"/>
          </a:xfrm>
          <a:prstGeom prst="rect">
            <a:avLst/>
          </a:prstGeom>
        </p:spPr>
      </p:pic>
      <p:sp>
        <p:nvSpPr>
          <p:cNvPr id="2" name="Content Placeholder 2">
            <a:extLst>
              <a:ext uri="{FF2B5EF4-FFF2-40B4-BE49-F238E27FC236}">
                <a16:creationId xmlns:a16="http://schemas.microsoft.com/office/drawing/2014/main" id="{AA0BE422-D82E-E493-5AAC-9B88F2A3460C}"/>
              </a:ext>
            </a:extLst>
          </p:cNvPr>
          <p:cNvSpPr txBox="1">
            <a:spLocks/>
          </p:cNvSpPr>
          <p:nvPr/>
        </p:nvSpPr>
        <p:spPr>
          <a:xfrm>
            <a:off x="10460610" y="5738901"/>
            <a:ext cx="1640922" cy="33855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1600" dirty="0">
                <a:solidFill>
                  <a:schemeClr val="bg2">
                    <a:lumMod val="40000"/>
                    <a:lumOff val="60000"/>
                  </a:schemeClr>
                </a:solidFill>
              </a:rPr>
              <a:t>API definitions</a:t>
            </a:r>
          </a:p>
        </p:txBody>
      </p:sp>
      <p:pic>
        <p:nvPicPr>
          <p:cNvPr id="4" name="Picture 3">
            <a:extLst>
              <a:ext uri="{FF2B5EF4-FFF2-40B4-BE49-F238E27FC236}">
                <a16:creationId xmlns:a16="http://schemas.microsoft.com/office/drawing/2014/main" id="{12FEE7B3-1EFC-8A6F-454E-D1F5A6EE20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0986" y="4697987"/>
            <a:ext cx="1020172" cy="1020172"/>
          </a:xfrm>
          <a:prstGeom prst="rect">
            <a:avLst/>
          </a:prstGeom>
        </p:spPr>
      </p:pic>
    </p:spTree>
    <p:extLst>
      <p:ext uri="{BB962C8B-B14F-4D97-AF65-F5344CB8AC3E}">
        <p14:creationId xmlns:p14="http://schemas.microsoft.com/office/powerpoint/2010/main" val="237010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Agenda</a:t>
            </a: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902612" y="2746386"/>
            <a:ext cx="2192600" cy="64633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600" b="1" dirty="0"/>
              <a:t>Why?</a:t>
            </a:r>
            <a:endParaRPr lang="en-US" sz="1800" b="1" dirty="0">
              <a:solidFill>
                <a:schemeClr val="accent4"/>
              </a:solidFill>
            </a:endParaRPr>
          </a:p>
        </p:txBody>
      </p:sp>
      <p:sp>
        <p:nvSpPr>
          <p:cNvPr id="4" name="Content Placeholder 2">
            <a:extLst>
              <a:ext uri="{FF2B5EF4-FFF2-40B4-BE49-F238E27FC236}">
                <a16:creationId xmlns:a16="http://schemas.microsoft.com/office/drawing/2014/main" id="{099444D1-0C11-02D9-B3A7-D9C38A178E3C}"/>
              </a:ext>
            </a:extLst>
          </p:cNvPr>
          <p:cNvSpPr txBox="1">
            <a:spLocks/>
          </p:cNvSpPr>
          <p:nvPr/>
        </p:nvSpPr>
        <p:spPr>
          <a:xfrm>
            <a:off x="902612" y="3740468"/>
            <a:ext cx="2192600" cy="64633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600" b="1" dirty="0"/>
              <a:t>How?</a:t>
            </a:r>
            <a:endParaRPr lang="en-US" sz="1800" b="1" dirty="0">
              <a:solidFill>
                <a:schemeClr val="accent4"/>
              </a:solidFill>
            </a:endParaRPr>
          </a:p>
        </p:txBody>
      </p:sp>
      <p:sp>
        <p:nvSpPr>
          <p:cNvPr id="5" name="Content Placeholder 2">
            <a:extLst>
              <a:ext uri="{FF2B5EF4-FFF2-40B4-BE49-F238E27FC236}">
                <a16:creationId xmlns:a16="http://schemas.microsoft.com/office/drawing/2014/main" id="{596C5932-A10F-512B-C68B-A213E611D29A}"/>
              </a:ext>
            </a:extLst>
          </p:cNvPr>
          <p:cNvSpPr txBox="1">
            <a:spLocks/>
          </p:cNvSpPr>
          <p:nvPr/>
        </p:nvSpPr>
        <p:spPr>
          <a:xfrm>
            <a:off x="902612" y="4723399"/>
            <a:ext cx="2192600" cy="64633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600" b="1" dirty="0"/>
              <a:t>Where?</a:t>
            </a:r>
            <a:endParaRPr lang="en-US" sz="1800" b="1" dirty="0">
              <a:solidFill>
                <a:schemeClr val="accent4"/>
              </a:solidFill>
            </a:endParaRPr>
          </a:p>
        </p:txBody>
      </p:sp>
      <p:cxnSp>
        <p:nvCxnSpPr>
          <p:cNvPr id="13" name="Straight Connector 12">
            <a:extLst>
              <a:ext uri="{FF2B5EF4-FFF2-40B4-BE49-F238E27FC236}">
                <a16:creationId xmlns:a16="http://schemas.microsoft.com/office/drawing/2014/main" id="{87E62F16-8145-CF62-D62E-15FE49250876}"/>
              </a:ext>
            </a:extLst>
          </p:cNvPr>
          <p:cNvCxnSpPr>
            <a:cxnSpLocks/>
          </p:cNvCxnSpPr>
          <p:nvPr/>
        </p:nvCxnSpPr>
        <p:spPr>
          <a:xfrm>
            <a:off x="1382751" y="2428604"/>
            <a:ext cx="10214519" cy="0"/>
          </a:xfrm>
          <a:prstGeom prst="line">
            <a:avLst/>
          </a:prstGeom>
          <a:ln w="19050" cap="rnd">
            <a:gradFill flip="none" rotWithShape="1">
              <a:gsLst>
                <a:gs pos="0">
                  <a:schemeClr val="accent3"/>
                </a:gs>
                <a:gs pos="65000">
                  <a:schemeClr val="accent5"/>
                </a:gs>
                <a:gs pos="100000">
                  <a:schemeClr val="bg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FF1D936-625B-43E6-2B31-A19E0D792784}"/>
              </a:ext>
            </a:extLst>
          </p:cNvPr>
          <p:cNvCxnSpPr>
            <a:cxnSpLocks/>
          </p:cNvCxnSpPr>
          <p:nvPr/>
        </p:nvCxnSpPr>
        <p:spPr>
          <a:xfrm>
            <a:off x="9044452" y="1871654"/>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A7034FB7-9A40-35FD-9A9B-1636222D08DC}"/>
              </a:ext>
            </a:extLst>
          </p:cNvPr>
          <p:cNvSpPr txBox="1">
            <a:spLocks/>
          </p:cNvSpPr>
          <p:nvPr/>
        </p:nvSpPr>
        <p:spPr>
          <a:xfrm>
            <a:off x="6809154" y="1763889"/>
            <a:ext cx="1985515" cy="52322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4">
                    <a:lumMod val="60000"/>
                    <a:lumOff val="40000"/>
                  </a:schemeClr>
                </a:solidFill>
              </a:rPr>
              <a:t>Screening</a:t>
            </a:r>
          </a:p>
        </p:txBody>
      </p:sp>
      <p:pic>
        <p:nvPicPr>
          <p:cNvPr id="1025" name="Picture 59">
            <a:extLst>
              <a:ext uri="{FF2B5EF4-FFF2-40B4-BE49-F238E27FC236}">
                <a16:creationId xmlns:a16="http://schemas.microsoft.com/office/drawing/2014/main" id="{127DBBBC-1706-B994-BFDD-EEE15458A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599" y="788118"/>
            <a:ext cx="686624" cy="91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Content Placeholder 2">
            <a:extLst>
              <a:ext uri="{FF2B5EF4-FFF2-40B4-BE49-F238E27FC236}">
                <a16:creationId xmlns:a16="http://schemas.microsoft.com/office/drawing/2014/main" id="{84A6F468-28D7-2B0A-D8F4-F5E50AE1BA52}"/>
              </a:ext>
            </a:extLst>
          </p:cNvPr>
          <p:cNvSpPr txBox="1">
            <a:spLocks/>
          </p:cNvSpPr>
          <p:nvPr/>
        </p:nvSpPr>
        <p:spPr>
          <a:xfrm>
            <a:off x="4343920" y="1763820"/>
            <a:ext cx="1805014" cy="52322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3"/>
                </a:solidFill>
              </a:rPr>
              <a:t>Sharing</a:t>
            </a:r>
          </a:p>
        </p:txBody>
      </p:sp>
      <p:grpSp>
        <p:nvGrpSpPr>
          <p:cNvPr id="1048" name="Group 1047">
            <a:extLst>
              <a:ext uri="{FF2B5EF4-FFF2-40B4-BE49-F238E27FC236}">
                <a16:creationId xmlns:a16="http://schemas.microsoft.com/office/drawing/2014/main" id="{5FFF90EC-08FE-9915-D7FB-E0AE422F7435}"/>
              </a:ext>
            </a:extLst>
          </p:cNvPr>
          <p:cNvGrpSpPr>
            <a:grpSpLocks noChangeAspect="1"/>
          </p:cNvGrpSpPr>
          <p:nvPr/>
        </p:nvGrpSpPr>
        <p:grpSpPr>
          <a:xfrm>
            <a:off x="4829326" y="823205"/>
            <a:ext cx="1321921" cy="851019"/>
            <a:chOff x="4348497" y="3025153"/>
            <a:chExt cx="661036" cy="425559"/>
          </a:xfrm>
        </p:grpSpPr>
        <p:sp>
          <p:nvSpPr>
            <p:cNvPr id="1049" name="Freeform: Shape 34">
              <a:extLst>
                <a:ext uri="{FF2B5EF4-FFF2-40B4-BE49-F238E27FC236}">
                  <a16:creationId xmlns:a16="http://schemas.microsoft.com/office/drawing/2014/main" id="{5E64A8F3-AE3A-9193-81D9-0AAC24E9051F}"/>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0" name="Freeform: Shape 35">
              <a:extLst>
                <a:ext uri="{FF2B5EF4-FFF2-40B4-BE49-F238E27FC236}">
                  <a16:creationId xmlns:a16="http://schemas.microsoft.com/office/drawing/2014/main" id="{325FB902-9CF3-AEB9-CBBB-9E247E4934A4}"/>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1" name="Freeform: Shape 36">
              <a:extLst>
                <a:ext uri="{FF2B5EF4-FFF2-40B4-BE49-F238E27FC236}">
                  <a16:creationId xmlns:a16="http://schemas.microsoft.com/office/drawing/2014/main" id="{2B896356-81A9-B422-B40C-912EA0087B14}"/>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2" name="Freeform: Shape 37">
              <a:extLst>
                <a:ext uri="{FF2B5EF4-FFF2-40B4-BE49-F238E27FC236}">
                  <a16:creationId xmlns:a16="http://schemas.microsoft.com/office/drawing/2014/main" id="{09CAD330-AF47-4365-A77B-8304170DF79C}"/>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3" name="Freeform: Shape 38">
              <a:extLst>
                <a:ext uri="{FF2B5EF4-FFF2-40B4-BE49-F238E27FC236}">
                  <a16:creationId xmlns:a16="http://schemas.microsoft.com/office/drawing/2014/main" id="{7C65CE03-CE1A-ECAE-1579-D009A8D1263B}"/>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4" name="Freeform: Shape 39">
              <a:extLst>
                <a:ext uri="{FF2B5EF4-FFF2-40B4-BE49-F238E27FC236}">
                  <a16:creationId xmlns:a16="http://schemas.microsoft.com/office/drawing/2014/main" id="{E37D90FC-FE48-83EC-5957-FA5DD66880BA}"/>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5" name="Freeform: Shape 40">
              <a:extLst>
                <a:ext uri="{FF2B5EF4-FFF2-40B4-BE49-F238E27FC236}">
                  <a16:creationId xmlns:a16="http://schemas.microsoft.com/office/drawing/2014/main" id="{14A29804-4A12-6CF1-87B1-D93EB645DAFE}"/>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6" name="Freeform: Shape 41">
              <a:extLst>
                <a:ext uri="{FF2B5EF4-FFF2-40B4-BE49-F238E27FC236}">
                  <a16:creationId xmlns:a16="http://schemas.microsoft.com/office/drawing/2014/main" id="{9AA49CA9-D4CB-360B-CCBB-0E4D9778377D}"/>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7" name="Freeform: Shape 42">
              <a:extLst>
                <a:ext uri="{FF2B5EF4-FFF2-40B4-BE49-F238E27FC236}">
                  <a16:creationId xmlns:a16="http://schemas.microsoft.com/office/drawing/2014/main" id="{8B3F7624-59CC-358F-0AE7-896101CE184B}"/>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58" name="Freeform: Shape 43">
              <a:extLst>
                <a:ext uri="{FF2B5EF4-FFF2-40B4-BE49-F238E27FC236}">
                  <a16:creationId xmlns:a16="http://schemas.microsoft.com/office/drawing/2014/main" id="{35D628FE-3F76-3260-3F3D-51FBE979B421}"/>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59" name="Freeform: Shape 44">
              <a:extLst>
                <a:ext uri="{FF2B5EF4-FFF2-40B4-BE49-F238E27FC236}">
                  <a16:creationId xmlns:a16="http://schemas.microsoft.com/office/drawing/2014/main" id="{C647603E-9B4F-CFFE-DAA2-0026CBC88FBE}"/>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0" name="Freeform: Shape 45">
              <a:extLst>
                <a:ext uri="{FF2B5EF4-FFF2-40B4-BE49-F238E27FC236}">
                  <a16:creationId xmlns:a16="http://schemas.microsoft.com/office/drawing/2014/main" id="{A82128D0-2742-219F-8B5F-3E0678709F83}"/>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1" name="Freeform: Shape 46">
              <a:extLst>
                <a:ext uri="{FF2B5EF4-FFF2-40B4-BE49-F238E27FC236}">
                  <a16:creationId xmlns:a16="http://schemas.microsoft.com/office/drawing/2014/main" id="{BDC3ACA2-81DB-7358-B84C-318E24322F84}"/>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2" name="Freeform: Shape 47">
              <a:extLst>
                <a:ext uri="{FF2B5EF4-FFF2-40B4-BE49-F238E27FC236}">
                  <a16:creationId xmlns:a16="http://schemas.microsoft.com/office/drawing/2014/main" id="{A4BA282C-3044-A92F-364E-FC1ECEC343D0}"/>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3" name="Freeform: Shape 48">
              <a:extLst>
                <a:ext uri="{FF2B5EF4-FFF2-40B4-BE49-F238E27FC236}">
                  <a16:creationId xmlns:a16="http://schemas.microsoft.com/office/drawing/2014/main" id="{5F03D7DB-6AC0-CB74-5697-DE0DDBEB1D95}"/>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4" name="Freeform: Shape 49">
              <a:extLst>
                <a:ext uri="{FF2B5EF4-FFF2-40B4-BE49-F238E27FC236}">
                  <a16:creationId xmlns:a16="http://schemas.microsoft.com/office/drawing/2014/main" id="{EAB37726-3DF0-5182-3639-9C316C003915}"/>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5" name="Freeform: Shape 50">
              <a:extLst>
                <a:ext uri="{FF2B5EF4-FFF2-40B4-BE49-F238E27FC236}">
                  <a16:creationId xmlns:a16="http://schemas.microsoft.com/office/drawing/2014/main" id="{54F2F337-6B3D-9F18-4B03-5DFC9026191C}"/>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6" name="Freeform: Shape 51">
              <a:extLst>
                <a:ext uri="{FF2B5EF4-FFF2-40B4-BE49-F238E27FC236}">
                  <a16:creationId xmlns:a16="http://schemas.microsoft.com/office/drawing/2014/main" id="{44DDB22E-18E3-0AE2-046A-5CAA02B679A5}"/>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7" name="Freeform: Shape 52">
              <a:extLst>
                <a:ext uri="{FF2B5EF4-FFF2-40B4-BE49-F238E27FC236}">
                  <a16:creationId xmlns:a16="http://schemas.microsoft.com/office/drawing/2014/main" id="{BFCC7C61-6D23-F92A-6CE8-0D08C7D85C1B}"/>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cxnSp>
        <p:nvCxnSpPr>
          <p:cNvPr id="3" name="Straight Connector 2">
            <a:extLst>
              <a:ext uri="{FF2B5EF4-FFF2-40B4-BE49-F238E27FC236}">
                <a16:creationId xmlns:a16="http://schemas.microsoft.com/office/drawing/2014/main" id="{6D27FC62-2435-A40F-9BCF-637613103607}"/>
              </a:ext>
            </a:extLst>
          </p:cNvPr>
          <p:cNvCxnSpPr>
            <a:cxnSpLocks/>
          </p:cNvCxnSpPr>
          <p:nvPr/>
        </p:nvCxnSpPr>
        <p:spPr>
          <a:xfrm>
            <a:off x="3999959" y="1871654"/>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DBFF26B1-4973-51FA-1C75-2182DD29FA39}"/>
              </a:ext>
            </a:extLst>
          </p:cNvPr>
          <p:cNvCxnSpPr>
            <a:cxnSpLocks/>
          </p:cNvCxnSpPr>
          <p:nvPr/>
        </p:nvCxnSpPr>
        <p:spPr>
          <a:xfrm>
            <a:off x="6495208" y="1871654"/>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1100" name="Graphic 1099" descr="Programmer">
            <a:extLst>
              <a:ext uri="{FF2B5EF4-FFF2-40B4-BE49-F238E27FC236}">
                <a16:creationId xmlns:a16="http://schemas.microsoft.com/office/drawing/2014/main" id="{92D22794-A801-F266-C96D-FD680B3827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95373" y="4716283"/>
            <a:ext cx="540000" cy="540000"/>
          </a:xfrm>
          <a:prstGeom prst="rect">
            <a:avLst/>
          </a:prstGeom>
        </p:spPr>
      </p:pic>
      <p:pic>
        <p:nvPicPr>
          <p:cNvPr id="1104" name="Graphic 1103" descr="Map with pin">
            <a:extLst>
              <a:ext uri="{FF2B5EF4-FFF2-40B4-BE49-F238E27FC236}">
                <a16:creationId xmlns:a16="http://schemas.microsoft.com/office/drawing/2014/main" id="{F9C4F450-4F5A-6D91-4794-4E777F1D18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59373" y="3712903"/>
            <a:ext cx="612000" cy="612000"/>
          </a:xfrm>
          <a:prstGeom prst="rect">
            <a:avLst/>
          </a:prstGeom>
        </p:spPr>
      </p:pic>
      <p:pic>
        <p:nvPicPr>
          <p:cNvPr id="1107" name="Graphic 1106" descr="Compass">
            <a:extLst>
              <a:ext uri="{FF2B5EF4-FFF2-40B4-BE49-F238E27FC236}">
                <a16:creationId xmlns:a16="http://schemas.microsoft.com/office/drawing/2014/main" id="{957D834D-6C24-7998-AC0B-14DE3E891D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51515" y="2755689"/>
            <a:ext cx="612000" cy="612000"/>
          </a:xfrm>
          <a:prstGeom prst="rect">
            <a:avLst/>
          </a:prstGeom>
        </p:spPr>
      </p:pic>
      <p:grpSp>
        <p:nvGrpSpPr>
          <p:cNvPr id="7" name="Group 6">
            <a:extLst>
              <a:ext uri="{FF2B5EF4-FFF2-40B4-BE49-F238E27FC236}">
                <a16:creationId xmlns:a16="http://schemas.microsoft.com/office/drawing/2014/main" id="{59D12496-72AB-A4E3-74EF-9453C1E3DA37}"/>
              </a:ext>
            </a:extLst>
          </p:cNvPr>
          <p:cNvGrpSpPr/>
          <p:nvPr/>
        </p:nvGrpSpPr>
        <p:grpSpPr>
          <a:xfrm flipH="1">
            <a:off x="4455711" y="2937469"/>
            <a:ext cx="6692400" cy="2178570"/>
            <a:chOff x="4549698" y="2960614"/>
            <a:chExt cx="6695910" cy="2178570"/>
          </a:xfrm>
        </p:grpSpPr>
        <p:sp>
          <p:nvSpPr>
            <p:cNvPr id="1077" name="Block Arc 1076">
              <a:extLst>
                <a:ext uri="{FF2B5EF4-FFF2-40B4-BE49-F238E27FC236}">
                  <a16:creationId xmlns:a16="http://schemas.microsoft.com/office/drawing/2014/main" id="{1B78111A-88B1-D0AA-A60A-46C2F9595EA5}"/>
                </a:ext>
              </a:extLst>
            </p:cNvPr>
            <p:cNvSpPr/>
            <p:nvPr/>
          </p:nvSpPr>
          <p:spPr>
            <a:xfrm rot="5400000">
              <a:off x="9303901" y="2999273"/>
              <a:ext cx="1183434" cy="1106115"/>
            </a:xfrm>
            <a:prstGeom prst="blockArc">
              <a:avLst>
                <a:gd name="adj1" fmla="val 10793838"/>
                <a:gd name="adj2" fmla="val 249"/>
                <a:gd name="adj3" fmla="val 17943"/>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a:solidFill>
                  <a:schemeClr val="bg1"/>
                </a:solidFill>
              </a:endParaRPr>
            </a:p>
          </p:txBody>
        </p:sp>
        <p:cxnSp>
          <p:nvCxnSpPr>
            <p:cNvPr id="1079" name="Straight Connector 1078">
              <a:extLst>
                <a:ext uri="{FF2B5EF4-FFF2-40B4-BE49-F238E27FC236}">
                  <a16:creationId xmlns:a16="http://schemas.microsoft.com/office/drawing/2014/main" id="{04F86F48-E403-DE25-B3DD-F2C7049AFBF6}"/>
                </a:ext>
              </a:extLst>
            </p:cNvPr>
            <p:cNvCxnSpPr>
              <a:cxnSpLocks/>
            </p:cNvCxnSpPr>
            <p:nvPr/>
          </p:nvCxnSpPr>
          <p:spPr>
            <a:xfrm>
              <a:off x="4549698" y="3057489"/>
              <a:ext cx="5364174" cy="0"/>
            </a:xfrm>
            <a:prstGeom prst="line">
              <a:avLst/>
            </a:prstGeom>
            <a:solidFill>
              <a:schemeClr val="accent1"/>
            </a:solidFill>
            <a:ln w="196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0" name="Straight Connector 1079">
              <a:extLst>
                <a:ext uri="{FF2B5EF4-FFF2-40B4-BE49-F238E27FC236}">
                  <a16:creationId xmlns:a16="http://schemas.microsoft.com/office/drawing/2014/main" id="{A80C00A1-68E3-C2A0-E097-58854774D2A8}"/>
                </a:ext>
              </a:extLst>
            </p:cNvPr>
            <p:cNvCxnSpPr>
              <a:cxnSpLocks/>
              <a:endCxn id="1077" idx="1"/>
            </p:cNvCxnSpPr>
            <p:nvPr/>
          </p:nvCxnSpPr>
          <p:spPr>
            <a:xfrm flipV="1">
              <a:off x="5699067" y="4044813"/>
              <a:ext cx="4212000" cy="20173"/>
            </a:xfrm>
            <a:prstGeom prst="line">
              <a:avLst/>
            </a:prstGeom>
            <a:solidFill>
              <a:schemeClr val="accent1"/>
            </a:solidFill>
            <a:ln w="196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3" name="Straight Connector 1082">
              <a:extLst>
                <a:ext uri="{FF2B5EF4-FFF2-40B4-BE49-F238E27FC236}">
                  <a16:creationId xmlns:a16="http://schemas.microsoft.com/office/drawing/2014/main" id="{6F6F56B6-D427-B521-F721-34C72B482397}"/>
                </a:ext>
              </a:extLst>
            </p:cNvPr>
            <p:cNvCxnSpPr>
              <a:cxnSpLocks/>
            </p:cNvCxnSpPr>
            <p:nvPr/>
          </p:nvCxnSpPr>
          <p:spPr>
            <a:xfrm>
              <a:off x="5713156" y="5039948"/>
              <a:ext cx="5532452" cy="6671"/>
            </a:xfrm>
            <a:prstGeom prst="line">
              <a:avLst/>
            </a:prstGeom>
            <a:solidFill>
              <a:schemeClr val="accent1"/>
            </a:solidFill>
            <a:ln w="196850">
              <a:solidFill>
                <a:schemeClr val="accent4">
                  <a:lumMod val="60000"/>
                  <a:lumOff val="4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82" name="Block Arc 1081">
              <a:extLst>
                <a:ext uri="{FF2B5EF4-FFF2-40B4-BE49-F238E27FC236}">
                  <a16:creationId xmlns:a16="http://schemas.microsoft.com/office/drawing/2014/main" id="{3861C07C-E7E2-8382-8479-1132BE4552D7}"/>
                </a:ext>
              </a:extLst>
            </p:cNvPr>
            <p:cNvSpPr/>
            <p:nvPr/>
          </p:nvSpPr>
          <p:spPr>
            <a:xfrm rot="16200000">
              <a:off x="5140308" y="4000898"/>
              <a:ext cx="1170457" cy="1106115"/>
            </a:xfrm>
            <a:prstGeom prst="blockArc">
              <a:avLst>
                <a:gd name="adj1" fmla="val 10793950"/>
                <a:gd name="adj2" fmla="val 21515606"/>
                <a:gd name="adj3" fmla="val 1793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a:solidFill>
                  <a:schemeClr val="bg1"/>
                </a:solidFill>
              </a:endParaRPr>
            </a:p>
          </p:txBody>
        </p:sp>
      </p:grpSp>
      <p:sp>
        <p:nvSpPr>
          <p:cNvPr id="8" name="Content Placeholder 2">
            <a:extLst>
              <a:ext uri="{FF2B5EF4-FFF2-40B4-BE49-F238E27FC236}">
                <a16:creationId xmlns:a16="http://schemas.microsoft.com/office/drawing/2014/main" id="{9A27C0B7-81BD-AF15-D885-FCB7F5B7D6F0}"/>
              </a:ext>
            </a:extLst>
          </p:cNvPr>
          <p:cNvSpPr txBox="1">
            <a:spLocks/>
          </p:cNvSpPr>
          <p:nvPr/>
        </p:nvSpPr>
        <p:spPr>
          <a:xfrm>
            <a:off x="9148911" y="1763889"/>
            <a:ext cx="2184067" cy="52322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rgbClr val="00B0F0"/>
                </a:solidFill>
              </a:rPr>
              <a:t>Cognifying</a:t>
            </a:r>
          </a:p>
        </p:txBody>
      </p:sp>
      <p:grpSp>
        <p:nvGrpSpPr>
          <p:cNvPr id="9" name="Group 8">
            <a:extLst>
              <a:ext uri="{FF2B5EF4-FFF2-40B4-BE49-F238E27FC236}">
                <a16:creationId xmlns:a16="http://schemas.microsoft.com/office/drawing/2014/main" id="{55265DE0-F755-708E-7FDE-6B4D57382E4A}"/>
              </a:ext>
            </a:extLst>
          </p:cNvPr>
          <p:cNvGrpSpPr>
            <a:grpSpLocks noChangeAspect="1"/>
          </p:cNvGrpSpPr>
          <p:nvPr/>
        </p:nvGrpSpPr>
        <p:grpSpPr>
          <a:xfrm>
            <a:off x="9797217" y="801183"/>
            <a:ext cx="894949" cy="887452"/>
            <a:chOff x="-782952" y="5279717"/>
            <a:chExt cx="558720" cy="554040"/>
          </a:xfrm>
        </p:grpSpPr>
        <p:sp>
          <p:nvSpPr>
            <p:cNvPr id="11" name="Freeform: Shape 74">
              <a:extLst>
                <a:ext uri="{FF2B5EF4-FFF2-40B4-BE49-F238E27FC236}">
                  <a16:creationId xmlns:a16="http://schemas.microsoft.com/office/drawing/2014/main" id="{147BD32B-306C-A00A-F189-314873AA67B5}"/>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 name="Freeform: Shape 75">
              <a:extLst>
                <a:ext uri="{FF2B5EF4-FFF2-40B4-BE49-F238E27FC236}">
                  <a16:creationId xmlns:a16="http://schemas.microsoft.com/office/drawing/2014/main" id="{C2AC7374-1E65-2517-DAFB-38675FF0CB7D}"/>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30DCADAA-91CB-97F1-CF05-1467D093AF08}"/>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05A59750-DE24-366E-722D-1A0A5EC5CFFF}"/>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7" name="Freeform: Shape 78">
              <a:extLst>
                <a:ext uri="{FF2B5EF4-FFF2-40B4-BE49-F238E27FC236}">
                  <a16:creationId xmlns:a16="http://schemas.microsoft.com/office/drawing/2014/main" id="{C06149A9-92C1-A760-3984-109DF061E844}"/>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8" name="Freeform: Shape 79">
              <a:extLst>
                <a:ext uri="{FF2B5EF4-FFF2-40B4-BE49-F238E27FC236}">
                  <a16:creationId xmlns:a16="http://schemas.microsoft.com/office/drawing/2014/main" id="{FB092821-07A9-E6FA-FB65-8A6F7AD9C7D7}"/>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9" name="Freeform: Shape 80">
              <a:extLst>
                <a:ext uri="{FF2B5EF4-FFF2-40B4-BE49-F238E27FC236}">
                  <a16:creationId xmlns:a16="http://schemas.microsoft.com/office/drawing/2014/main" id="{F9EEA55C-49D4-78E7-101A-1EF622C80157}"/>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 name="Freeform: Shape 81">
              <a:extLst>
                <a:ext uri="{FF2B5EF4-FFF2-40B4-BE49-F238E27FC236}">
                  <a16:creationId xmlns:a16="http://schemas.microsoft.com/office/drawing/2014/main" id="{8522CD01-2810-4D1B-2881-187F10795B36}"/>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1" name="Freeform: Shape 82">
              <a:extLst>
                <a:ext uri="{FF2B5EF4-FFF2-40B4-BE49-F238E27FC236}">
                  <a16:creationId xmlns:a16="http://schemas.microsoft.com/office/drawing/2014/main" id="{E88A3CDC-403F-504D-6D16-56CC77C762C6}"/>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2" name="Freeform: Shape 83">
              <a:extLst>
                <a:ext uri="{FF2B5EF4-FFF2-40B4-BE49-F238E27FC236}">
                  <a16:creationId xmlns:a16="http://schemas.microsoft.com/office/drawing/2014/main" id="{79C1A329-0397-EDE4-C924-9728A7349CF4}"/>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3" name="Freeform: Shape 84">
              <a:extLst>
                <a:ext uri="{FF2B5EF4-FFF2-40B4-BE49-F238E27FC236}">
                  <a16:creationId xmlns:a16="http://schemas.microsoft.com/office/drawing/2014/main" id="{523AE479-C55C-3189-FC0B-944A00B3100F}"/>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4" name="Freeform: Shape 85">
              <a:extLst>
                <a:ext uri="{FF2B5EF4-FFF2-40B4-BE49-F238E27FC236}">
                  <a16:creationId xmlns:a16="http://schemas.microsoft.com/office/drawing/2014/main" id="{4284B8C6-3472-1091-CC06-41E23048EB3D}"/>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444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25" name="Freeform: Shape 86">
              <a:extLst>
                <a:ext uri="{FF2B5EF4-FFF2-40B4-BE49-F238E27FC236}">
                  <a16:creationId xmlns:a16="http://schemas.microsoft.com/office/drawing/2014/main" id="{D521CB12-A8A5-4F90-20E3-C6C29009C9EE}"/>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6" name="Freeform: Shape 87">
              <a:extLst>
                <a:ext uri="{FF2B5EF4-FFF2-40B4-BE49-F238E27FC236}">
                  <a16:creationId xmlns:a16="http://schemas.microsoft.com/office/drawing/2014/main" id="{0ADC624E-0613-0785-C0B0-E5105031E027}"/>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7" name="Freeform: Shape 88">
              <a:extLst>
                <a:ext uri="{FF2B5EF4-FFF2-40B4-BE49-F238E27FC236}">
                  <a16:creationId xmlns:a16="http://schemas.microsoft.com/office/drawing/2014/main" id="{13612AF0-91CD-4310-BC94-9785428EDFF9}"/>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8" name="Freeform: Shape 89">
              <a:extLst>
                <a:ext uri="{FF2B5EF4-FFF2-40B4-BE49-F238E27FC236}">
                  <a16:creationId xmlns:a16="http://schemas.microsoft.com/office/drawing/2014/main" id="{F4EE0F96-06FC-CCC4-6352-9C7A14B2D273}"/>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9" name="Freeform: Shape 90">
              <a:extLst>
                <a:ext uri="{FF2B5EF4-FFF2-40B4-BE49-F238E27FC236}">
                  <a16:creationId xmlns:a16="http://schemas.microsoft.com/office/drawing/2014/main" id="{8A05307B-459C-BB53-7EC0-D10011BA6F0E}"/>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30" name="Freeform: Shape 91">
              <a:extLst>
                <a:ext uri="{FF2B5EF4-FFF2-40B4-BE49-F238E27FC236}">
                  <a16:creationId xmlns:a16="http://schemas.microsoft.com/office/drawing/2014/main" id="{9014A718-5DA9-92E1-FA62-8ADCD2B0B716}"/>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31" name="Freeform: Shape 92">
              <a:extLst>
                <a:ext uri="{FF2B5EF4-FFF2-40B4-BE49-F238E27FC236}">
                  <a16:creationId xmlns:a16="http://schemas.microsoft.com/office/drawing/2014/main" id="{06871029-C39C-F970-3CC9-90FD6B60ADCF}"/>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32" name="Freeform: Shape 93">
              <a:extLst>
                <a:ext uri="{FF2B5EF4-FFF2-40B4-BE49-F238E27FC236}">
                  <a16:creationId xmlns:a16="http://schemas.microsoft.com/office/drawing/2014/main" id="{402C89F8-9952-BF9D-C82B-AEDAEC4CF4C7}"/>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grpSp>
    </p:spTree>
    <p:extLst>
      <p:ext uri="{BB962C8B-B14F-4D97-AF65-F5344CB8AC3E}">
        <p14:creationId xmlns:p14="http://schemas.microsoft.com/office/powerpoint/2010/main" val="5083500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API definitions</a:t>
            </a:r>
          </a:p>
        </p:txBody>
      </p:sp>
      <p:sp>
        <p:nvSpPr>
          <p:cNvPr id="19" name="Left Brace 18">
            <a:extLst>
              <a:ext uri="{FF2B5EF4-FFF2-40B4-BE49-F238E27FC236}">
                <a16:creationId xmlns:a16="http://schemas.microsoft.com/office/drawing/2014/main" id="{B650128A-9C02-8E8D-BFCD-6A4ADC88F72C}"/>
              </a:ext>
            </a:extLst>
          </p:cNvPr>
          <p:cNvSpPr/>
          <p:nvPr/>
        </p:nvSpPr>
        <p:spPr>
          <a:xfrm flipH="1">
            <a:off x="2612601" y="1340967"/>
            <a:ext cx="498731" cy="4208524"/>
          </a:xfrm>
          <a:prstGeom prst="leftBrace">
            <a:avLst>
              <a:gd name="adj1" fmla="val 8333"/>
              <a:gd name="adj2" fmla="val 49200"/>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TextBox 19">
            <a:extLst>
              <a:ext uri="{FF2B5EF4-FFF2-40B4-BE49-F238E27FC236}">
                <a16:creationId xmlns:a16="http://schemas.microsoft.com/office/drawing/2014/main" id="{8FB5682D-E6A9-ABFB-C149-1D198169795E}"/>
              </a:ext>
            </a:extLst>
          </p:cNvPr>
          <p:cNvSpPr txBox="1"/>
          <p:nvPr/>
        </p:nvSpPr>
        <p:spPr>
          <a:xfrm>
            <a:off x="545927" y="1340967"/>
            <a:ext cx="2126021" cy="4208524"/>
          </a:xfrm>
          <a:prstGeom prst="rect">
            <a:avLst/>
          </a:prstGeom>
          <a:noFill/>
        </p:spPr>
        <p:txBody>
          <a:bodyPr wrap="square">
            <a:spAutoFit/>
          </a:bodyPr>
          <a:lstStyle/>
          <a:p>
            <a:pPr>
              <a:lnSpc>
                <a:spcPct val="150000"/>
              </a:lnSpc>
            </a:pPr>
            <a:r>
              <a:rPr lang="en-GB" dirty="0"/>
              <a:t>👉 Responsibilities</a:t>
            </a:r>
            <a:br>
              <a:rPr lang="en-GB" dirty="0"/>
            </a:br>
            <a:r>
              <a:rPr lang="en-GB" dirty="0"/>
              <a:t>🖥️ Screens</a:t>
            </a:r>
            <a:br>
              <a:rPr lang="en-GB" dirty="0"/>
            </a:br>
            <a:r>
              <a:rPr lang="en-GB" dirty="0"/>
              <a:t>⚙️ Sequence flows</a:t>
            </a:r>
            <a:br>
              <a:rPr lang="en-GB" dirty="0"/>
            </a:br>
            <a:r>
              <a:rPr lang="en-GB" dirty="0"/>
              <a:t>🗺️ Architectures</a:t>
            </a:r>
            <a:br>
              <a:rPr lang="en-GB" dirty="0"/>
            </a:br>
            <a:r>
              <a:rPr lang="en-GB" dirty="0"/>
              <a:t>😃 Talkers</a:t>
            </a:r>
            <a:br>
              <a:rPr lang="en-GB" dirty="0"/>
            </a:br>
            <a:r>
              <a:rPr lang="en-GB" dirty="0"/>
              <a:t>🧠 Definitions</a:t>
            </a:r>
            <a:br>
              <a:rPr lang="en-GB" dirty="0"/>
            </a:br>
            <a:r>
              <a:rPr lang="en-GB" dirty="0"/>
              <a:t>🪣 Persistence</a:t>
            </a:r>
            <a:br>
              <a:rPr lang="en-GB" dirty="0"/>
            </a:br>
            <a:r>
              <a:rPr lang="en-GB" dirty="0"/>
              <a:t>🅰️ API methods</a:t>
            </a:r>
            <a:br>
              <a:rPr lang="en-GB" dirty="0"/>
            </a:br>
            <a:r>
              <a:rPr lang="en-GB" dirty="0"/>
              <a:t>  - 🚀 Synchronous     </a:t>
            </a:r>
          </a:p>
          <a:p>
            <a:pPr>
              <a:lnSpc>
                <a:spcPct val="150000"/>
              </a:lnSpc>
            </a:pPr>
            <a:r>
              <a:rPr lang="en-GB" dirty="0"/>
              <a:t>  - 🐌 Async</a:t>
            </a:r>
            <a:endParaRPr lang="en-GB" b="0" i="0" dirty="0">
              <a:effectLst/>
            </a:endParaRPr>
          </a:p>
        </p:txBody>
      </p:sp>
      <p:pic>
        <p:nvPicPr>
          <p:cNvPr id="2" name="Picture 1">
            <a:extLst>
              <a:ext uri="{FF2B5EF4-FFF2-40B4-BE49-F238E27FC236}">
                <a16:creationId xmlns:a16="http://schemas.microsoft.com/office/drawing/2014/main" id="{495258DA-4F8C-B4F6-6E83-970024229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1621" y="1083440"/>
            <a:ext cx="6924868" cy="5004889"/>
          </a:xfrm>
          <a:prstGeom prst="rect">
            <a:avLst/>
          </a:prstGeom>
        </p:spPr>
      </p:pic>
      <p:sp>
        <p:nvSpPr>
          <p:cNvPr id="3" name="Content Placeholder 2">
            <a:extLst>
              <a:ext uri="{FF2B5EF4-FFF2-40B4-BE49-F238E27FC236}">
                <a16:creationId xmlns:a16="http://schemas.microsoft.com/office/drawing/2014/main" id="{E5753D32-8441-51D9-0FAC-4C59E8BDBBC2}"/>
              </a:ext>
            </a:extLst>
          </p:cNvPr>
          <p:cNvSpPr txBox="1">
            <a:spLocks/>
          </p:cNvSpPr>
          <p:nvPr/>
        </p:nvSpPr>
        <p:spPr>
          <a:xfrm>
            <a:off x="10460610" y="5738901"/>
            <a:ext cx="1640922" cy="33855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1600" dirty="0">
                <a:solidFill>
                  <a:schemeClr val="bg2">
                    <a:lumMod val="40000"/>
                    <a:lumOff val="60000"/>
                  </a:schemeClr>
                </a:solidFill>
              </a:rPr>
              <a:t>API definitions</a:t>
            </a:r>
          </a:p>
        </p:txBody>
      </p:sp>
      <p:pic>
        <p:nvPicPr>
          <p:cNvPr id="4" name="Picture 3">
            <a:extLst>
              <a:ext uri="{FF2B5EF4-FFF2-40B4-BE49-F238E27FC236}">
                <a16:creationId xmlns:a16="http://schemas.microsoft.com/office/drawing/2014/main" id="{3EBC7A67-4E10-33F4-8CC3-BBAA1A7CC0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70986" y="4697987"/>
            <a:ext cx="1020172" cy="1020172"/>
          </a:xfrm>
          <a:prstGeom prst="rect">
            <a:avLst/>
          </a:prstGeom>
        </p:spPr>
      </p:pic>
    </p:spTree>
    <p:extLst>
      <p:ext uri="{BB962C8B-B14F-4D97-AF65-F5344CB8AC3E}">
        <p14:creationId xmlns:p14="http://schemas.microsoft.com/office/powerpoint/2010/main" val="4423679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API definitions</a:t>
            </a:r>
          </a:p>
        </p:txBody>
      </p:sp>
      <p:sp>
        <p:nvSpPr>
          <p:cNvPr id="19" name="Left Brace 18">
            <a:extLst>
              <a:ext uri="{FF2B5EF4-FFF2-40B4-BE49-F238E27FC236}">
                <a16:creationId xmlns:a16="http://schemas.microsoft.com/office/drawing/2014/main" id="{B650128A-9C02-8E8D-BFCD-6A4ADC88F72C}"/>
              </a:ext>
            </a:extLst>
          </p:cNvPr>
          <p:cNvSpPr/>
          <p:nvPr/>
        </p:nvSpPr>
        <p:spPr>
          <a:xfrm flipH="1">
            <a:off x="8435059" y="1406896"/>
            <a:ext cx="498731" cy="4208524"/>
          </a:xfrm>
          <a:prstGeom prst="leftBrace">
            <a:avLst>
              <a:gd name="adj1" fmla="val 8333"/>
              <a:gd name="adj2" fmla="val 22131"/>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2" name="Picture 1">
            <a:extLst>
              <a:ext uri="{FF2B5EF4-FFF2-40B4-BE49-F238E27FC236}">
                <a16:creationId xmlns:a16="http://schemas.microsoft.com/office/drawing/2014/main" id="{60F07A94-2E13-3441-C813-B71A75907D6D}"/>
              </a:ext>
            </a:extLst>
          </p:cNvPr>
          <p:cNvPicPr>
            <a:picLocks noChangeAspect="1"/>
          </p:cNvPicPr>
          <p:nvPr/>
        </p:nvPicPr>
        <p:blipFill>
          <a:blip r:embed="rId3"/>
          <a:stretch>
            <a:fillRect/>
          </a:stretch>
        </p:blipFill>
        <p:spPr>
          <a:xfrm>
            <a:off x="400842" y="1457618"/>
            <a:ext cx="7723251" cy="3993486"/>
          </a:xfrm>
          <a:prstGeom prst="rect">
            <a:avLst/>
          </a:prstGeom>
        </p:spPr>
      </p:pic>
      <p:pic>
        <p:nvPicPr>
          <p:cNvPr id="3" name="Picture 2">
            <a:extLst>
              <a:ext uri="{FF2B5EF4-FFF2-40B4-BE49-F238E27FC236}">
                <a16:creationId xmlns:a16="http://schemas.microsoft.com/office/drawing/2014/main" id="{730A2165-0A0B-32B9-0F4C-EFFCB4ED34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8074" y="1083440"/>
            <a:ext cx="6924868" cy="5004889"/>
          </a:xfrm>
          <a:prstGeom prst="rect">
            <a:avLst/>
          </a:prstGeom>
        </p:spPr>
      </p:pic>
      <p:pic>
        <p:nvPicPr>
          <p:cNvPr id="5" name="Picture 4">
            <a:extLst>
              <a:ext uri="{FF2B5EF4-FFF2-40B4-BE49-F238E27FC236}">
                <a16:creationId xmlns:a16="http://schemas.microsoft.com/office/drawing/2014/main" id="{1E7F6927-9810-2EDF-E47A-5A7E2FC884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3082" y="1083440"/>
            <a:ext cx="886287" cy="886287"/>
          </a:xfrm>
          <a:prstGeom prst="rect">
            <a:avLst/>
          </a:prstGeom>
        </p:spPr>
      </p:pic>
    </p:spTree>
    <p:extLst>
      <p:ext uri="{BB962C8B-B14F-4D97-AF65-F5344CB8AC3E}">
        <p14:creationId xmlns:p14="http://schemas.microsoft.com/office/powerpoint/2010/main" val="9926617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27C72-DF75-FFD7-36E8-2C61F71E15CC}"/>
              </a:ext>
            </a:extLst>
          </p:cNvPr>
          <p:cNvSpPr txBox="1">
            <a:spLocks/>
          </p:cNvSpPr>
          <p:nvPr/>
        </p:nvSpPr>
        <p:spPr>
          <a:xfrm>
            <a:off x="1082899" y="1474575"/>
            <a:ext cx="2631771" cy="713120"/>
          </a:xfrm>
          <a:prstGeom prst="rect">
            <a:avLst/>
          </a:prstGeom>
        </p:spPr>
        <p:txBody>
          <a:bodyPr vert="horz" lIns="91440" tIns="45720" rIns="91440" bIns="45720" rtlCol="0" anchor="t" anchorCtr="0">
            <a:noAutofit/>
          </a:bodyPr>
          <a:lstStyle>
            <a:lvl1pPr>
              <a:lnSpc>
                <a:spcPct val="90000"/>
              </a:lnSpc>
              <a:spcBef>
                <a:spcPct val="0"/>
              </a:spcBef>
              <a:buNone/>
              <a:defRPr sz="4000">
                <a:latin typeface="+mj-lt"/>
                <a:ea typeface="+mj-ea"/>
                <a:cs typeface="+mj-cs"/>
              </a:defRPr>
            </a:lvl1pPr>
          </a:lstStyle>
          <a:p>
            <a:pPr>
              <a:lnSpc>
                <a:spcPct val="100000"/>
              </a:lnSpc>
              <a:spcAft>
                <a:spcPts val="4200"/>
              </a:spcAft>
            </a:pPr>
            <a:r>
              <a:rPr lang="en-US" sz="3200" b="1" dirty="0">
                <a:solidFill>
                  <a:srgbClr val="00B0F0"/>
                </a:solidFill>
              </a:rPr>
              <a:t>Cognifying</a:t>
            </a:r>
          </a:p>
        </p:txBody>
      </p:sp>
      <p:sp>
        <p:nvSpPr>
          <p:cNvPr id="3" name="Content Placeholder 2">
            <a:extLst>
              <a:ext uri="{FF2B5EF4-FFF2-40B4-BE49-F238E27FC236}">
                <a16:creationId xmlns:a16="http://schemas.microsoft.com/office/drawing/2014/main" id="{689BB7CA-F5C9-02D6-0F32-2DB36807B306}"/>
              </a:ext>
            </a:extLst>
          </p:cNvPr>
          <p:cNvSpPr txBox="1">
            <a:spLocks/>
          </p:cNvSpPr>
          <p:nvPr/>
        </p:nvSpPr>
        <p:spPr>
          <a:xfrm>
            <a:off x="4683271" y="1565479"/>
            <a:ext cx="7508725" cy="448911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400"/>
              </a:spcAft>
              <a:buNone/>
              <a:defRPr/>
            </a:pPr>
            <a:r>
              <a:rPr lang="en-US" sz="2400" dirty="0">
                <a:solidFill>
                  <a:srgbClr val="31C8FF"/>
                </a:solidFill>
                <a:latin typeface="Amazon Ember"/>
              </a:rPr>
              <a:t>Connect/cognify nearly all things/places/services</a:t>
            </a:r>
          </a:p>
          <a:p>
            <a:pPr marL="0" indent="0">
              <a:lnSpc>
                <a:spcPct val="150000"/>
              </a:lnSpc>
              <a:spcAft>
                <a:spcPts val="400"/>
              </a:spcAft>
              <a:buNone/>
              <a:defRPr/>
            </a:pPr>
            <a:br>
              <a:rPr lang="en-US" sz="2400" dirty="0">
                <a:solidFill>
                  <a:srgbClr val="31C8FF"/>
                </a:solidFill>
                <a:latin typeface="Amazon Ember"/>
              </a:rPr>
            </a:br>
            <a:r>
              <a:rPr lang="en-US" sz="2400" dirty="0">
                <a:solidFill>
                  <a:schemeClr val="accent4">
                    <a:lumMod val="60000"/>
                    <a:lumOff val="40000"/>
                  </a:schemeClr>
                </a:solidFill>
                <a:latin typeface="Amazon Ember"/>
              </a:rPr>
              <a:t>UI framework to interact with nearly everything</a:t>
            </a:r>
            <a:br>
              <a:rPr lang="en-US" sz="2400" dirty="0">
                <a:solidFill>
                  <a:srgbClr val="92D050"/>
                </a:solidFill>
                <a:latin typeface="Amazon Ember"/>
              </a:rPr>
            </a:br>
            <a:br>
              <a:rPr lang="en-US" sz="2400" dirty="0">
                <a:solidFill>
                  <a:srgbClr val="92D050"/>
                </a:solidFill>
                <a:latin typeface="Amazon Ember"/>
              </a:rPr>
            </a:br>
            <a:r>
              <a:rPr lang="en-US" sz="2400" noProof="0" dirty="0">
                <a:solidFill>
                  <a:schemeClr val="accent3"/>
                </a:solidFill>
                <a:latin typeface="Amazon Ember"/>
              </a:rPr>
              <a:t>Alternative to W3C DIDs, </a:t>
            </a:r>
            <a:r>
              <a:rPr lang="en-US" sz="2400" dirty="0">
                <a:solidFill>
                  <a:schemeClr val="accent3"/>
                </a:solidFill>
                <a:latin typeface="Amazon Ember"/>
              </a:rPr>
              <a:t>DIDcomm, and VCs</a:t>
            </a:r>
          </a:p>
          <a:p>
            <a:pPr marL="0" lvl="0" indent="0">
              <a:lnSpc>
                <a:spcPct val="150000"/>
              </a:lnSpc>
              <a:spcAft>
                <a:spcPts val="400"/>
              </a:spcAft>
              <a:buNone/>
              <a:defRPr/>
            </a:pPr>
            <a:r>
              <a:rPr lang="en-US" sz="2400" dirty="0">
                <a:solidFill>
                  <a:prstClr val="white"/>
                </a:solidFill>
                <a:latin typeface="Amazon Ember"/>
              </a:rPr>
              <a:t>+ Decentralized domain trust framework</a:t>
            </a:r>
          </a:p>
          <a:p>
            <a:pPr marL="0" indent="0">
              <a:lnSpc>
                <a:spcPct val="150000"/>
              </a:lnSpc>
              <a:spcAft>
                <a:spcPts val="400"/>
              </a:spcAft>
              <a:buNone/>
              <a:defRPr/>
            </a:pPr>
            <a:r>
              <a:rPr lang="en-US" sz="2400" dirty="0">
                <a:solidFill>
                  <a:prstClr val="white"/>
                </a:solidFill>
                <a:latin typeface="Amazon Ember"/>
              </a:rPr>
              <a:t>+ Decentralized data mesh for online sharing</a:t>
            </a:r>
          </a:p>
          <a:p>
            <a:pPr marL="0" indent="0">
              <a:lnSpc>
                <a:spcPct val="150000"/>
              </a:lnSpc>
              <a:spcAft>
                <a:spcPts val="400"/>
              </a:spcAft>
              <a:buNone/>
              <a:defRPr/>
            </a:pPr>
            <a:r>
              <a:rPr lang="en-US" sz="2400" dirty="0">
                <a:solidFill>
                  <a:prstClr val="white"/>
                </a:solidFill>
                <a:latin typeface="Amazon Ember"/>
              </a:rPr>
              <a:t>+ Supervised biometric verification of credentials</a:t>
            </a:r>
          </a:p>
        </p:txBody>
      </p:sp>
      <p:cxnSp>
        <p:nvCxnSpPr>
          <p:cNvPr id="6" name="Straight Connector 5">
            <a:extLst>
              <a:ext uri="{FF2B5EF4-FFF2-40B4-BE49-F238E27FC236}">
                <a16:creationId xmlns:a16="http://schemas.microsoft.com/office/drawing/2014/main" id="{065AB2D2-2942-9EE3-11FF-783E2C728688}"/>
              </a:ext>
            </a:extLst>
          </p:cNvPr>
          <p:cNvCxnSpPr>
            <a:cxnSpLocks/>
          </p:cNvCxnSpPr>
          <p:nvPr/>
        </p:nvCxnSpPr>
        <p:spPr>
          <a:xfrm>
            <a:off x="4333871" y="1365662"/>
            <a:ext cx="0" cy="4688931"/>
          </a:xfrm>
          <a:prstGeom prst="line">
            <a:avLst/>
          </a:prstGeom>
          <a:ln w="19050" cap="rnd">
            <a:gradFill>
              <a:gsLst>
                <a:gs pos="0">
                  <a:srgbClr val="31C8FF"/>
                </a:gs>
                <a:gs pos="64986">
                  <a:schemeClr val="accent3"/>
                </a:gs>
                <a:gs pos="33000">
                  <a:schemeClr val="accent4">
                    <a:lumMod val="60000"/>
                    <a:lumOff val="40000"/>
                  </a:schemeClr>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B119BBE-4C01-349D-F00E-F4E75642C370}"/>
              </a:ext>
            </a:extLst>
          </p:cNvPr>
          <p:cNvGrpSpPr>
            <a:grpSpLocks noChangeAspect="1"/>
          </p:cNvGrpSpPr>
          <p:nvPr/>
        </p:nvGrpSpPr>
        <p:grpSpPr>
          <a:xfrm>
            <a:off x="3395537" y="1587781"/>
            <a:ext cx="363600" cy="360553"/>
            <a:chOff x="-782952" y="5279717"/>
            <a:chExt cx="558720" cy="554040"/>
          </a:xfrm>
        </p:grpSpPr>
        <p:sp>
          <p:nvSpPr>
            <p:cNvPr id="9" name="Freeform: Shape 74">
              <a:extLst>
                <a:ext uri="{FF2B5EF4-FFF2-40B4-BE49-F238E27FC236}">
                  <a16:creationId xmlns:a16="http://schemas.microsoft.com/office/drawing/2014/main" id="{3FD4E228-DA77-5C54-C565-F133ABA612F4}"/>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 name="Freeform: Shape 75">
              <a:extLst>
                <a:ext uri="{FF2B5EF4-FFF2-40B4-BE49-F238E27FC236}">
                  <a16:creationId xmlns:a16="http://schemas.microsoft.com/office/drawing/2014/main" id="{46450057-45DF-A7A2-CB69-EC643EF6CB70}"/>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1" name="Freeform: Shape 76">
              <a:extLst>
                <a:ext uri="{FF2B5EF4-FFF2-40B4-BE49-F238E27FC236}">
                  <a16:creationId xmlns:a16="http://schemas.microsoft.com/office/drawing/2014/main" id="{9E3D1000-6C37-560F-C2CA-7FE8EB1E5032}"/>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 name="Freeform: Shape 77">
              <a:extLst>
                <a:ext uri="{FF2B5EF4-FFF2-40B4-BE49-F238E27FC236}">
                  <a16:creationId xmlns:a16="http://schemas.microsoft.com/office/drawing/2014/main" id="{BD3A19D7-0990-7CD4-5D1E-CCF82A22C950}"/>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 name="Freeform: Shape 78">
              <a:extLst>
                <a:ext uri="{FF2B5EF4-FFF2-40B4-BE49-F238E27FC236}">
                  <a16:creationId xmlns:a16="http://schemas.microsoft.com/office/drawing/2014/main" id="{969F264D-D61E-944F-D3AA-D35B627C43BA}"/>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4" name="Freeform: Shape 79">
              <a:extLst>
                <a:ext uri="{FF2B5EF4-FFF2-40B4-BE49-F238E27FC236}">
                  <a16:creationId xmlns:a16="http://schemas.microsoft.com/office/drawing/2014/main" id="{D9B2F2EE-1C99-19DE-2169-838B8229EC73}"/>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5" name="Freeform: Shape 80">
              <a:extLst>
                <a:ext uri="{FF2B5EF4-FFF2-40B4-BE49-F238E27FC236}">
                  <a16:creationId xmlns:a16="http://schemas.microsoft.com/office/drawing/2014/main" id="{416DADAB-065B-6AE3-7E3C-208ABE48BD4D}"/>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6" name="Freeform: Shape 81">
              <a:extLst>
                <a:ext uri="{FF2B5EF4-FFF2-40B4-BE49-F238E27FC236}">
                  <a16:creationId xmlns:a16="http://schemas.microsoft.com/office/drawing/2014/main" id="{CF0F881F-8ED2-8DAA-8B2E-5BA0442768D0}"/>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7" name="Freeform: Shape 82">
              <a:extLst>
                <a:ext uri="{FF2B5EF4-FFF2-40B4-BE49-F238E27FC236}">
                  <a16:creationId xmlns:a16="http://schemas.microsoft.com/office/drawing/2014/main" id="{C8AE9EDD-2F05-1951-93EF-E2D5FC4FD79E}"/>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8" name="Freeform: Shape 83">
              <a:extLst>
                <a:ext uri="{FF2B5EF4-FFF2-40B4-BE49-F238E27FC236}">
                  <a16:creationId xmlns:a16="http://schemas.microsoft.com/office/drawing/2014/main" id="{3CF5141C-B602-6A09-8FA6-7A21A6E88739}"/>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9" name="Freeform: Shape 84">
              <a:extLst>
                <a:ext uri="{FF2B5EF4-FFF2-40B4-BE49-F238E27FC236}">
                  <a16:creationId xmlns:a16="http://schemas.microsoft.com/office/drawing/2014/main" id="{454E9DD2-3660-2C59-96F2-F9E42CCB68B1}"/>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20" name="Freeform: Shape 85">
              <a:extLst>
                <a:ext uri="{FF2B5EF4-FFF2-40B4-BE49-F238E27FC236}">
                  <a16:creationId xmlns:a16="http://schemas.microsoft.com/office/drawing/2014/main" id="{64B056C0-1A83-6605-2A2E-91920900314A}"/>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90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21" name="Freeform: Shape 86">
              <a:extLst>
                <a:ext uri="{FF2B5EF4-FFF2-40B4-BE49-F238E27FC236}">
                  <a16:creationId xmlns:a16="http://schemas.microsoft.com/office/drawing/2014/main" id="{CB49CDA4-92AB-03CC-799C-A3F9D7A4C63F}"/>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2" name="Freeform: Shape 87">
              <a:extLst>
                <a:ext uri="{FF2B5EF4-FFF2-40B4-BE49-F238E27FC236}">
                  <a16:creationId xmlns:a16="http://schemas.microsoft.com/office/drawing/2014/main" id="{347DAFFB-E3A5-1875-E205-342096FE4498}"/>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3" name="Freeform: Shape 88">
              <a:extLst>
                <a:ext uri="{FF2B5EF4-FFF2-40B4-BE49-F238E27FC236}">
                  <a16:creationId xmlns:a16="http://schemas.microsoft.com/office/drawing/2014/main" id="{99D8A384-BC91-83A3-E499-9B7C41371603}"/>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4" name="Freeform: Shape 89">
              <a:extLst>
                <a:ext uri="{FF2B5EF4-FFF2-40B4-BE49-F238E27FC236}">
                  <a16:creationId xmlns:a16="http://schemas.microsoft.com/office/drawing/2014/main" id="{418C03FD-7E8B-A8E0-278B-59831C755C56}"/>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5" name="Freeform: Shape 90">
              <a:extLst>
                <a:ext uri="{FF2B5EF4-FFF2-40B4-BE49-F238E27FC236}">
                  <a16:creationId xmlns:a16="http://schemas.microsoft.com/office/drawing/2014/main" id="{896E5BC8-9EC1-0920-8A49-036F74F306AD}"/>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6" name="Freeform: Shape 91">
              <a:extLst>
                <a:ext uri="{FF2B5EF4-FFF2-40B4-BE49-F238E27FC236}">
                  <a16:creationId xmlns:a16="http://schemas.microsoft.com/office/drawing/2014/main" id="{A7B77086-5E93-4695-97B9-E736543CFCBD}"/>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7" name="Freeform: Shape 92">
              <a:extLst>
                <a:ext uri="{FF2B5EF4-FFF2-40B4-BE49-F238E27FC236}">
                  <a16:creationId xmlns:a16="http://schemas.microsoft.com/office/drawing/2014/main" id="{3873B3B6-D8C6-6B48-09D8-DDFF8867849D}"/>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28" name="Freeform: Shape 93">
              <a:extLst>
                <a:ext uri="{FF2B5EF4-FFF2-40B4-BE49-F238E27FC236}">
                  <a16:creationId xmlns:a16="http://schemas.microsoft.com/office/drawing/2014/main" id="{76B3EE09-4308-36C6-34A3-FF7C491A653C}"/>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grpSp>
      <p:pic>
        <p:nvPicPr>
          <p:cNvPr id="29" name="Picture 59">
            <a:extLst>
              <a:ext uri="{FF2B5EF4-FFF2-40B4-BE49-F238E27FC236}">
                <a16:creationId xmlns:a16="http://schemas.microsoft.com/office/drawing/2014/main" id="{B7FE7521-3C0E-8D67-9A9B-DB29124C2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9429" y="2685622"/>
            <a:ext cx="298800" cy="39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F9EA99E8-5B66-EB7A-2C0B-9BA17EF2FACA}"/>
              </a:ext>
            </a:extLst>
          </p:cNvPr>
          <p:cNvGrpSpPr>
            <a:grpSpLocks noChangeAspect="1"/>
          </p:cNvGrpSpPr>
          <p:nvPr/>
        </p:nvGrpSpPr>
        <p:grpSpPr>
          <a:xfrm>
            <a:off x="3406346" y="3780294"/>
            <a:ext cx="558000" cy="359226"/>
            <a:chOff x="4348497" y="3025153"/>
            <a:chExt cx="661036" cy="425559"/>
          </a:xfrm>
        </p:grpSpPr>
        <p:sp>
          <p:nvSpPr>
            <p:cNvPr id="31" name="Freeform: Shape 34">
              <a:extLst>
                <a:ext uri="{FF2B5EF4-FFF2-40B4-BE49-F238E27FC236}">
                  <a16:creationId xmlns:a16="http://schemas.microsoft.com/office/drawing/2014/main" id="{8AD3A5AA-44A2-8851-95E0-E110C21B6FDD}"/>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32" name="Freeform: Shape 35">
              <a:extLst>
                <a:ext uri="{FF2B5EF4-FFF2-40B4-BE49-F238E27FC236}">
                  <a16:creationId xmlns:a16="http://schemas.microsoft.com/office/drawing/2014/main" id="{A31E97ED-7719-67E8-6175-189D1BBA9035}"/>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33" name="Freeform: Shape 36">
              <a:extLst>
                <a:ext uri="{FF2B5EF4-FFF2-40B4-BE49-F238E27FC236}">
                  <a16:creationId xmlns:a16="http://schemas.microsoft.com/office/drawing/2014/main" id="{F3A50A97-E0AE-CC93-61CF-61F5D2BA1832}"/>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34" name="Freeform: Shape 37">
              <a:extLst>
                <a:ext uri="{FF2B5EF4-FFF2-40B4-BE49-F238E27FC236}">
                  <a16:creationId xmlns:a16="http://schemas.microsoft.com/office/drawing/2014/main" id="{65016790-BBE8-252E-30FE-84AAD8E4EA43}"/>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35" name="Freeform: Shape 38">
              <a:extLst>
                <a:ext uri="{FF2B5EF4-FFF2-40B4-BE49-F238E27FC236}">
                  <a16:creationId xmlns:a16="http://schemas.microsoft.com/office/drawing/2014/main" id="{442E5275-B416-F207-2FBB-9184199CE8BA}"/>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36" name="Freeform: Shape 39">
              <a:extLst>
                <a:ext uri="{FF2B5EF4-FFF2-40B4-BE49-F238E27FC236}">
                  <a16:creationId xmlns:a16="http://schemas.microsoft.com/office/drawing/2014/main" id="{904A05FA-C732-521A-6650-66C0CC77C165}"/>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37" name="Freeform: Shape 40">
              <a:extLst>
                <a:ext uri="{FF2B5EF4-FFF2-40B4-BE49-F238E27FC236}">
                  <a16:creationId xmlns:a16="http://schemas.microsoft.com/office/drawing/2014/main" id="{79E50873-47E0-75B9-8725-7199C63B5209}"/>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38" name="Freeform: Shape 41">
              <a:extLst>
                <a:ext uri="{FF2B5EF4-FFF2-40B4-BE49-F238E27FC236}">
                  <a16:creationId xmlns:a16="http://schemas.microsoft.com/office/drawing/2014/main" id="{F7A69CF1-8967-D827-2E46-5E50CC0C626B}"/>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39" name="Freeform: Shape 42">
              <a:extLst>
                <a:ext uri="{FF2B5EF4-FFF2-40B4-BE49-F238E27FC236}">
                  <a16:creationId xmlns:a16="http://schemas.microsoft.com/office/drawing/2014/main" id="{6CB819CB-44CA-654D-694B-46B1BB126D98}"/>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0" name="Freeform: Shape 43">
              <a:extLst>
                <a:ext uri="{FF2B5EF4-FFF2-40B4-BE49-F238E27FC236}">
                  <a16:creationId xmlns:a16="http://schemas.microsoft.com/office/drawing/2014/main" id="{4D55D9A6-6ECE-924A-6684-32178A67C7C7}"/>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1" name="Freeform: Shape 44">
              <a:extLst>
                <a:ext uri="{FF2B5EF4-FFF2-40B4-BE49-F238E27FC236}">
                  <a16:creationId xmlns:a16="http://schemas.microsoft.com/office/drawing/2014/main" id="{8363D7F5-1695-7A1C-ECEE-A7D631E892F9}"/>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2" name="Freeform: Shape 45">
              <a:extLst>
                <a:ext uri="{FF2B5EF4-FFF2-40B4-BE49-F238E27FC236}">
                  <a16:creationId xmlns:a16="http://schemas.microsoft.com/office/drawing/2014/main" id="{93D4273A-A25B-4D1A-FA29-D6DE735A4CE0}"/>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3" name="Freeform: Shape 46">
              <a:extLst>
                <a:ext uri="{FF2B5EF4-FFF2-40B4-BE49-F238E27FC236}">
                  <a16:creationId xmlns:a16="http://schemas.microsoft.com/office/drawing/2014/main" id="{F68AA0F6-82D2-BCC1-D0AA-1A60F447C16C}"/>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4" name="Freeform: Shape 47">
              <a:extLst>
                <a:ext uri="{FF2B5EF4-FFF2-40B4-BE49-F238E27FC236}">
                  <a16:creationId xmlns:a16="http://schemas.microsoft.com/office/drawing/2014/main" id="{5E25A34B-FF67-3662-133B-46B5F2B3AB98}"/>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5" name="Freeform: Shape 48">
              <a:extLst>
                <a:ext uri="{FF2B5EF4-FFF2-40B4-BE49-F238E27FC236}">
                  <a16:creationId xmlns:a16="http://schemas.microsoft.com/office/drawing/2014/main" id="{77621CD5-894B-520D-1578-D93C00B0A435}"/>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6" name="Freeform: Shape 49">
              <a:extLst>
                <a:ext uri="{FF2B5EF4-FFF2-40B4-BE49-F238E27FC236}">
                  <a16:creationId xmlns:a16="http://schemas.microsoft.com/office/drawing/2014/main" id="{E9D0AEDA-F23C-C139-8D08-874F7F2CF5CB}"/>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7" name="Freeform: Shape 50">
              <a:extLst>
                <a:ext uri="{FF2B5EF4-FFF2-40B4-BE49-F238E27FC236}">
                  <a16:creationId xmlns:a16="http://schemas.microsoft.com/office/drawing/2014/main" id="{1D2551AB-8AD1-2FDA-216E-5509A7992E4C}"/>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8" name="Freeform: Shape 51">
              <a:extLst>
                <a:ext uri="{FF2B5EF4-FFF2-40B4-BE49-F238E27FC236}">
                  <a16:creationId xmlns:a16="http://schemas.microsoft.com/office/drawing/2014/main" id="{EFC5AE19-7D36-4CC4-9972-305DB95CB80B}"/>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49" name="Freeform: Shape 52">
              <a:extLst>
                <a:ext uri="{FF2B5EF4-FFF2-40B4-BE49-F238E27FC236}">
                  <a16:creationId xmlns:a16="http://schemas.microsoft.com/office/drawing/2014/main" id="{068FE260-31E5-49DE-BDF3-7CCB58D1594D}"/>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sp>
        <p:nvSpPr>
          <p:cNvPr id="50" name="Title 8">
            <a:extLst>
              <a:ext uri="{FF2B5EF4-FFF2-40B4-BE49-F238E27FC236}">
                <a16:creationId xmlns:a16="http://schemas.microsoft.com/office/drawing/2014/main" id="{98990956-A65D-2136-6D2D-C65B9CFB3D4A}"/>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Takeaways</a:t>
            </a:r>
          </a:p>
        </p:txBody>
      </p:sp>
      <p:sp>
        <p:nvSpPr>
          <p:cNvPr id="51" name="Title 1">
            <a:extLst>
              <a:ext uri="{FF2B5EF4-FFF2-40B4-BE49-F238E27FC236}">
                <a16:creationId xmlns:a16="http://schemas.microsoft.com/office/drawing/2014/main" id="{4908051C-5DE8-C0A4-B51C-AEDDE9F00716}"/>
              </a:ext>
            </a:extLst>
          </p:cNvPr>
          <p:cNvSpPr txBox="1">
            <a:spLocks/>
          </p:cNvSpPr>
          <p:nvPr/>
        </p:nvSpPr>
        <p:spPr>
          <a:xfrm>
            <a:off x="1317367" y="2568664"/>
            <a:ext cx="2631771" cy="706792"/>
          </a:xfrm>
          <a:prstGeom prst="rect">
            <a:avLst/>
          </a:prstGeom>
        </p:spPr>
        <p:txBody>
          <a:bodyPr vert="horz" lIns="91440" tIns="45720" rIns="91440" bIns="45720" rtlCol="0" anchor="t" anchorCtr="0">
            <a:noAutofit/>
          </a:bodyPr>
          <a:lstStyle>
            <a:lvl1pPr>
              <a:lnSpc>
                <a:spcPct val="90000"/>
              </a:lnSpc>
              <a:spcBef>
                <a:spcPct val="0"/>
              </a:spcBef>
              <a:buNone/>
              <a:defRPr sz="4000">
                <a:latin typeface="+mj-lt"/>
                <a:ea typeface="+mj-ea"/>
                <a:cs typeface="+mj-cs"/>
              </a:defRPr>
            </a:lvl1pPr>
          </a:lstStyle>
          <a:p>
            <a:pPr>
              <a:lnSpc>
                <a:spcPct val="100000"/>
              </a:lnSpc>
              <a:spcAft>
                <a:spcPts val="4200"/>
              </a:spcAft>
            </a:pPr>
            <a:r>
              <a:rPr lang="en-US" sz="3200" b="1" dirty="0">
                <a:solidFill>
                  <a:schemeClr val="accent4">
                    <a:lumMod val="60000"/>
                    <a:lumOff val="40000"/>
                  </a:schemeClr>
                </a:solidFill>
              </a:rPr>
              <a:t>Screening</a:t>
            </a:r>
          </a:p>
        </p:txBody>
      </p:sp>
      <p:sp>
        <p:nvSpPr>
          <p:cNvPr id="52" name="Title 1">
            <a:extLst>
              <a:ext uri="{FF2B5EF4-FFF2-40B4-BE49-F238E27FC236}">
                <a16:creationId xmlns:a16="http://schemas.microsoft.com/office/drawing/2014/main" id="{CCCB2DA8-1277-DA21-14AE-189025C6F4CA}"/>
              </a:ext>
            </a:extLst>
          </p:cNvPr>
          <p:cNvSpPr txBox="1">
            <a:spLocks/>
          </p:cNvSpPr>
          <p:nvPr/>
        </p:nvSpPr>
        <p:spPr>
          <a:xfrm>
            <a:off x="1714539" y="3665026"/>
            <a:ext cx="2631771" cy="544018"/>
          </a:xfrm>
          <a:prstGeom prst="rect">
            <a:avLst/>
          </a:prstGeom>
        </p:spPr>
        <p:txBody>
          <a:bodyPr vert="horz" lIns="91440" tIns="45720" rIns="91440" bIns="45720" rtlCol="0" anchor="t" anchorCtr="0">
            <a:noAutofit/>
          </a:bodyPr>
          <a:lstStyle>
            <a:lvl1pPr>
              <a:lnSpc>
                <a:spcPct val="90000"/>
              </a:lnSpc>
              <a:spcBef>
                <a:spcPct val="0"/>
              </a:spcBef>
              <a:buNone/>
              <a:defRPr sz="4000">
                <a:latin typeface="+mj-lt"/>
                <a:ea typeface="+mj-ea"/>
                <a:cs typeface="+mj-cs"/>
              </a:defRPr>
            </a:lvl1pPr>
          </a:lstStyle>
          <a:p>
            <a:pPr>
              <a:lnSpc>
                <a:spcPct val="100000"/>
              </a:lnSpc>
              <a:spcAft>
                <a:spcPts val="4200"/>
              </a:spcAft>
            </a:pPr>
            <a:r>
              <a:rPr lang="en-US" sz="3200" b="1" dirty="0">
                <a:solidFill>
                  <a:schemeClr val="accent3"/>
                </a:solidFill>
              </a:rPr>
              <a:t>Sharing</a:t>
            </a:r>
          </a:p>
          <a:p>
            <a:pPr>
              <a:lnSpc>
                <a:spcPct val="100000"/>
              </a:lnSpc>
              <a:spcAft>
                <a:spcPts val="4200"/>
              </a:spcAft>
            </a:pPr>
            <a:endParaRPr lang="en-US" sz="3200" dirty="0"/>
          </a:p>
        </p:txBody>
      </p:sp>
    </p:spTree>
    <p:extLst>
      <p:ext uri="{BB962C8B-B14F-4D97-AF65-F5344CB8AC3E}">
        <p14:creationId xmlns:p14="http://schemas.microsoft.com/office/powerpoint/2010/main" val="59310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0"/>
                                  </p:stCondLst>
                                  <p:childTnLst>
                                    <p:animMotion origin="layout" path="M -4.79167E-6 1.85185E-6 L -0.00833 1.85185E-6 " pathEditMode="relative" rAng="0" ptsTypes="AA">
                                      <p:cBhvr>
                                        <p:cTn id="9" dur="500" spd="-100000" fill="hold"/>
                                        <p:tgtEl>
                                          <p:spTgt spid="2"/>
                                        </p:tgtEl>
                                        <p:attrNameLst>
                                          <p:attrName>ppt_x</p:attrName>
                                          <p:attrName>ppt_y</p:attrName>
                                        </p:attrNameLst>
                                      </p:cBhvr>
                                      <p:rCtr x="-417" y="0"/>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35" presetClass="path" presetSubtype="0" decel="100000" fill="hold" grpId="1" nodeType="withEffect">
                                  <p:stCondLst>
                                    <p:cond delay="0"/>
                                  </p:stCondLst>
                                  <p:childTnLst>
                                    <p:animMotion origin="layout" path="M 4.375E-6 4.07407E-6 L -0.00834 4.07407E-6 " pathEditMode="relative" rAng="0" ptsTypes="AA">
                                      <p:cBhvr>
                                        <p:cTn id="18" dur="500" spd="-100000" fill="hold"/>
                                        <p:tgtEl>
                                          <p:spTgt spid="51"/>
                                        </p:tgtEl>
                                        <p:attrNameLst>
                                          <p:attrName>ppt_x</p:attrName>
                                          <p:attrName>ppt_y</p:attrName>
                                        </p:attrNameLst>
                                      </p:cBhvr>
                                      <p:rCtr x="-417" y="0"/>
                                    </p:animMotion>
                                  </p:childTnLst>
                                </p:cTn>
                              </p:par>
                              <p:par>
                                <p:cTn id="19" presetID="10"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35" presetClass="path" presetSubtype="0" decel="100000" fill="hold" grpId="1" nodeType="withEffect">
                                  <p:stCondLst>
                                    <p:cond delay="0"/>
                                  </p:stCondLst>
                                  <p:childTnLst>
                                    <p:animMotion origin="layout" path="M 2.29167E-6 -4.07407E-6 L -0.00834 -4.07407E-6 " pathEditMode="relative" rAng="0" ptsTypes="AA">
                                      <p:cBhvr>
                                        <p:cTn id="27" dur="500" spd="-100000" fill="hold"/>
                                        <p:tgtEl>
                                          <p:spTgt spid="52"/>
                                        </p:tgtEl>
                                        <p:attrNameLst>
                                          <p:attrName>ppt_x</p:attrName>
                                          <p:attrName>ppt_y</p:attrName>
                                        </p:attrNameLst>
                                      </p:cBhvr>
                                      <p:rCtr x="-417" y="0"/>
                                    </p:animMotion>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35" presetClass="path" presetSubtype="0" decel="100000" fill="hold" grpId="1" nodeType="withEffect">
                                  <p:stCondLst>
                                    <p:cond delay="0"/>
                                  </p:stCondLst>
                                  <p:childTnLst>
                                    <p:animMotion origin="layout" path="M 2.70833E-6 4.44444E-6 L 0.00846 4.44444E-6 " pathEditMode="relative" rAng="0" ptsTypes="AA">
                                      <p:cBhvr>
                                        <p:cTn id="36" dur="500" spd="-100000" fill="hold"/>
                                        <p:tgtEl>
                                          <p:spTgt spid="3"/>
                                        </p:tgtEl>
                                        <p:attrNameLst>
                                          <p:attrName>ppt_x</p:attrName>
                                          <p:attrName>ppt_y</p:attrName>
                                        </p:attrNameLst>
                                      </p:cBhvr>
                                      <p:rCtr x="417" y="0"/>
                                    </p:animMotion>
                                  </p:childTnLst>
                                </p:cTn>
                              </p:par>
                              <p:par>
                                <p:cTn id="37" presetID="22" presetClass="entr" presetSubtype="1"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up)">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1" grpId="0"/>
      <p:bldP spid="51" grpId="1"/>
      <p:bldP spid="52" grpId="0"/>
      <p:bldP spid="52"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380049-5451-B9C0-788A-5B9186F2072D}"/>
              </a:ext>
            </a:extLst>
          </p:cNvPr>
          <p:cNvPicPr>
            <a:picLocks noChangeAspect="1"/>
          </p:cNvPicPr>
          <p:nvPr/>
        </p:nvPicPr>
        <p:blipFill>
          <a:blip r:embed="rId2"/>
          <a:stretch>
            <a:fillRect/>
          </a:stretch>
        </p:blipFill>
        <p:spPr>
          <a:xfrm>
            <a:off x="668529" y="1064870"/>
            <a:ext cx="7941261" cy="5023087"/>
          </a:xfrm>
          <a:prstGeom prst="rect">
            <a:avLst/>
          </a:prstGeom>
        </p:spPr>
      </p:pic>
      <p:sp>
        <p:nvSpPr>
          <p:cNvPr id="5" name="Title 8">
            <a:extLst>
              <a:ext uri="{FF2B5EF4-FFF2-40B4-BE49-F238E27FC236}">
                <a16:creationId xmlns:a16="http://schemas.microsoft.com/office/drawing/2014/main" id="{2DE56DBC-E8C0-CFFC-14AF-20507E312569}"/>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Call to action</a:t>
            </a:r>
          </a:p>
        </p:txBody>
      </p:sp>
      <p:pic>
        <p:nvPicPr>
          <p:cNvPr id="7" name="Picture 6">
            <a:extLst>
              <a:ext uri="{FF2B5EF4-FFF2-40B4-BE49-F238E27FC236}">
                <a16:creationId xmlns:a16="http://schemas.microsoft.com/office/drawing/2014/main" id="{5CE3F99D-9628-7B6B-65F1-122098B8C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0987" y="4710897"/>
            <a:ext cx="5437626" cy="1777943"/>
          </a:xfrm>
          <a:prstGeom prst="rect">
            <a:avLst/>
          </a:prstGeom>
        </p:spPr>
      </p:pic>
      <p:sp>
        <p:nvSpPr>
          <p:cNvPr id="2" name="Content Placeholder 2">
            <a:extLst>
              <a:ext uri="{FF2B5EF4-FFF2-40B4-BE49-F238E27FC236}">
                <a16:creationId xmlns:a16="http://schemas.microsoft.com/office/drawing/2014/main" id="{8317E4D8-581D-B15D-7801-2A28720032BA}"/>
              </a:ext>
            </a:extLst>
          </p:cNvPr>
          <p:cNvSpPr txBox="1">
            <a:spLocks/>
          </p:cNvSpPr>
          <p:nvPr/>
        </p:nvSpPr>
        <p:spPr>
          <a:xfrm>
            <a:off x="10590460" y="2099885"/>
            <a:ext cx="1356134" cy="33855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sz="1600" dirty="0">
                <a:solidFill>
                  <a:schemeClr val="bg2">
                    <a:lumMod val="40000"/>
                    <a:lumOff val="60000"/>
                  </a:schemeClr>
                </a:solidFill>
              </a:rPr>
              <a:t>Source code</a:t>
            </a:r>
          </a:p>
        </p:txBody>
      </p:sp>
      <p:pic>
        <p:nvPicPr>
          <p:cNvPr id="6" name="Picture 5">
            <a:extLst>
              <a:ext uri="{FF2B5EF4-FFF2-40B4-BE49-F238E27FC236}">
                <a16:creationId xmlns:a16="http://schemas.microsoft.com/office/drawing/2014/main" id="{946A4CF0-7254-9E4F-0CCF-4DA0771BB4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758441" y="1064870"/>
            <a:ext cx="1020172" cy="1020172"/>
          </a:xfrm>
          <a:prstGeom prst="rect">
            <a:avLst/>
          </a:prstGeom>
        </p:spPr>
      </p:pic>
    </p:spTree>
    <p:extLst>
      <p:ext uri="{BB962C8B-B14F-4D97-AF65-F5344CB8AC3E}">
        <p14:creationId xmlns:p14="http://schemas.microsoft.com/office/powerpoint/2010/main" val="117006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1981E5-D13A-4CC8-8B4D-869B18FC1042}"/>
              </a:ext>
            </a:extLst>
          </p:cNvPr>
          <p:cNvSpPr>
            <a:spLocks noGrp="1"/>
          </p:cNvSpPr>
          <p:nvPr>
            <p:ph type="body" sz="quarter" idx="10"/>
          </p:nvPr>
        </p:nvSpPr>
        <p:spPr>
          <a:xfrm>
            <a:off x="374650" y="3593068"/>
            <a:ext cx="3308350" cy="369332"/>
          </a:xfrm>
        </p:spPr>
        <p:txBody>
          <a:bodyPr/>
          <a:lstStyle/>
          <a:p>
            <a:r>
              <a:rPr lang="en-US" dirty="0"/>
              <a:t>Jorge Fonseca (he/him)</a:t>
            </a:r>
          </a:p>
        </p:txBody>
      </p:sp>
      <p:sp>
        <p:nvSpPr>
          <p:cNvPr id="3" name="Text Placeholder 2">
            <a:extLst>
              <a:ext uri="{FF2B5EF4-FFF2-40B4-BE49-F238E27FC236}">
                <a16:creationId xmlns:a16="http://schemas.microsoft.com/office/drawing/2014/main" id="{04A66B7D-A18C-46A1-9207-E30EE8DFA35B}"/>
              </a:ext>
            </a:extLst>
          </p:cNvPr>
          <p:cNvSpPr>
            <a:spLocks noGrp="1"/>
          </p:cNvSpPr>
          <p:nvPr>
            <p:ph type="body" sz="quarter" idx="11"/>
          </p:nvPr>
        </p:nvSpPr>
        <p:spPr>
          <a:xfrm>
            <a:off x="374650" y="3962400"/>
            <a:ext cx="3308350" cy="313932"/>
          </a:xfrm>
        </p:spPr>
        <p:txBody>
          <a:bodyPr/>
          <a:lstStyle/>
          <a:p>
            <a:r>
              <a:rPr lang="en-US" dirty="0"/>
              <a:t>      linkedin.com/in/jorgefonseca</a:t>
            </a:r>
          </a:p>
        </p:txBody>
      </p:sp>
      <p:pic>
        <p:nvPicPr>
          <p:cNvPr id="8" name="Picture 8" descr="Square Linkedin Logo White | Pnggrid">
            <a:extLst>
              <a:ext uri="{FF2B5EF4-FFF2-40B4-BE49-F238E27FC236}">
                <a16:creationId xmlns:a16="http://schemas.microsoft.com/office/drawing/2014/main" id="{B2C2CDEF-7F79-9F4B-AD46-C96E02BC9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578" y="3980882"/>
            <a:ext cx="216000" cy="2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09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53F26EF0-9B31-3D13-082D-C0F3A0618165}"/>
              </a:ext>
            </a:extLst>
          </p:cNvPr>
          <p:cNvSpPr txBox="1">
            <a:spLocks/>
          </p:cNvSpPr>
          <p:nvPr/>
        </p:nvSpPr>
        <p:spPr>
          <a:xfrm>
            <a:off x="400842" y="285885"/>
            <a:ext cx="4829173"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Agenda</a:t>
            </a:r>
          </a:p>
        </p:txBody>
      </p:sp>
      <p:sp>
        <p:nvSpPr>
          <p:cNvPr id="10" name="Content Placeholder 2">
            <a:extLst>
              <a:ext uri="{FF2B5EF4-FFF2-40B4-BE49-F238E27FC236}">
                <a16:creationId xmlns:a16="http://schemas.microsoft.com/office/drawing/2014/main" id="{A225A3A0-2507-6B62-0AB9-48DA608D1145}"/>
              </a:ext>
            </a:extLst>
          </p:cNvPr>
          <p:cNvSpPr txBox="1">
            <a:spLocks/>
          </p:cNvSpPr>
          <p:nvPr/>
        </p:nvSpPr>
        <p:spPr>
          <a:xfrm>
            <a:off x="902612" y="2746386"/>
            <a:ext cx="2192600" cy="64633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600" b="1" dirty="0"/>
              <a:t>Why?</a:t>
            </a:r>
            <a:endParaRPr lang="en-US" sz="1800" b="1" dirty="0">
              <a:solidFill>
                <a:schemeClr val="accent4"/>
              </a:solidFill>
            </a:endParaRPr>
          </a:p>
        </p:txBody>
      </p:sp>
      <p:sp>
        <p:nvSpPr>
          <p:cNvPr id="4" name="Content Placeholder 2">
            <a:extLst>
              <a:ext uri="{FF2B5EF4-FFF2-40B4-BE49-F238E27FC236}">
                <a16:creationId xmlns:a16="http://schemas.microsoft.com/office/drawing/2014/main" id="{099444D1-0C11-02D9-B3A7-D9C38A178E3C}"/>
              </a:ext>
            </a:extLst>
          </p:cNvPr>
          <p:cNvSpPr txBox="1">
            <a:spLocks/>
          </p:cNvSpPr>
          <p:nvPr/>
        </p:nvSpPr>
        <p:spPr>
          <a:xfrm>
            <a:off x="902612" y="3740468"/>
            <a:ext cx="2192600" cy="64633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600" b="1" dirty="0"/>
              <a:t>How?</a:t>
            </a:r>
            <a:endParaRPr lang="en-US" sz="1800" b="1" dirty="0">
              <a:solidFill>
                <a:schemeClr val="accent4"/>
              </a:solidFill>
            </a:endParaRPr>
          </a:p>
        </p:txBody>
      </p:sp>
      <p:sp>
        <p:nvSpPr>
          <p:cNvPr id="5" name="Content Placeholder 2">
            <a:extLst>
              <a:ext uri="{FF2B5EF4-FFF2-40B4-BE49-F238E27FC236}">
                <a16:creationId xmlns:a16="http://schemas.microsoft.com/office/drawing/2014/main" id="{596C5932-A10F-512B-C68B-A213E611D29A}"/>
              </a:ext>
            </a:extLst>
          </p:cNvPr>
          <p:cNvSpPr txBox="1">
            <a:spLocks/>
          </p:cNvSpPr>
          <p:nvPr/>
        </p:nvSpPr>
        <p:spPr>
          <a:xfrm>
            <a:off x="902612" y="4723399"/>
            <a:ext cx="2192600" cy="646331"/>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600" b="1" dirty="0"/>
              <a:t>Where?</a:t>
            </a:r>
            <a:endParaRPr lang="en-US" sz="1800" b="1" dirty="0">
              <a:solidFill>
                <a:schemeClr val="accent4"/>
              </a:solidFill>
            </a:endParaRPr>
          </a:p>
        </p:txBody>
      </p:sp>
      <p:cxnSp>
        <p:nvCxnSpPr>
          <p:cNvPr id="13" name="Straight Connector 12">
            <a:extLst>
              <a:ext uri="{FF2B5EF4-FFF2-40B4-BE49-F238E27FC236}">
                <a16:creationId xmlns:a16="http://schemas.microsoft.com/office/drawing/2014/main" id="{87E62F16-8145-CF62-D62E-15FE49250876}"/>
              </a:ext>
            </a:extLst>
          </p:cNvPr>
          <p:cNvCxnSpPr>
            <a:cxnSpLocks/>
          </p:cNvCxnSpPr>
          <p:nvPr/>
        </p:nvCxnSpPr>
        <p:spPr>
          <a:xfrm>
            <a:off x="1382751" y="2428604"/>
            <a:ext cx="10214519" cy="0"/>
          </a:xfrm>
          <a:prstGeom prst="line">
            <a:avLst/>
          </a:prstGeom>
          <a:ln w="19050" cap="rnd">
            <a:gradFill flip="none" rotWithShape="1">
              <a:gsLst>
                <a:gs pos="0">
                  <a:schemeClr val="accent3"/>
                </a:gs>
                <a:gs pos="65000">
                  <a:schemeClr val="accent5"/>
                </a:gs>
                <a:gs pos="100000">
                  <a:schemeClr val="bg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FF1D936-625B-43E6-2B31-A19E0D792784}"/>
              </a:ext>
            </a:extLst>
          </p:cNvPr>
          <p:cNvCxnSpPr>
            <a:cxnSpLocks/>
          </p:cNvCxnSpPr>
          <p:nvPr/>
        </p:nvCxnSpPr>
        <p:spPr>
          <a:xfrm>
            <a:off x="9044452" y="1871654"/>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A7034FB7-9A40-35FD-9A9B-1636222D08DC}"/>
              </a:ext>
            </a:extLst>
          </p:cNvPr>
          <p:cNvSpPr txBox="1">
            <a:spLocks/>
          </p:cNvSpPr>
          <p:nvPr/>
        </p:nvSpPr>
        <p:spPr>
          <a:xfrm>
            <a:off x="6809154" y="1763889"/>
            <a:ext cx="1985515" cy="52322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4">
                    <a:lumMod val="60000"/>
                    <a:lumOff val="40000"/>
                  </a:schemeClr>
                </a:solidFill>
              </a:rPr>
              <a:t>Screening</a:t>
            </a:r>
          </a:p>
        </p:txBody>
      </p:sp>
      <p:pic>
        <p:nvPicPr>
          <p:cNvPr id="1025" name="Picture 59">
            <a:extLst>
              <a:ext uri="{FF2B5EF4-FFF2-40B4-BE49-F238E27FC236}">
                <a16:creationId xmlns:a16="http://schemas.microsoft.com/office/drawing/2014/main" id="{127DBBBC-1706-B994-BFDD-EEE15458A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599" y="788118"/>
            <a:ext cx="686624" cy="91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 name="Content Placeholder 2">
            <a:extLst>
              <a:ext uri="{FF2B5EF4-FFF2-40B4-BE49-F238E27FC236}">
                <a16:creationId xmlns:a16="http://schemas.microsoft.com/office/drawing/2014/main" id="{4D68463E-A427-F139-A934-59DA56A0E4E9}"/>
              </a:ext>
            </a:extLst>
          </p:cNvPr>
          <p:cNvSpPr txBox="1">
            <a:spLocks/>
          </p:cNvSpPr>
          <p:nvPr/>
        </p:nvSpPr>
        <p:spPr>
          <a:xfrm>
            <a:off x="4147248" y="1763889"/>
            <a:ext cx="2184067" cy="52322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rgbClr val="00B0F0"/>
                </a:solidFill>
              </a:rPr>
              <a:t>Cognifying</a:t>
            </a:r>
          </a:p>
        </p:txBody>
      </p:sp>
      <p:grpSp>
        <p:nvGrpSpPr>
          <p:cNvPr id="1027" name="Group 1026">
            <a:extLst>
              <a:ext uri="{FF2B5EF4-FFF2-40B4-BE49-F238E27FC236}">
                <a16:creationId xmlns:a16="http://schemas.microsoft.com/office/drawing/2014/main" id="{30C37D49-290D-4036-3E02-5B04B06668BC}"/>
              </a:ext>
            </a:extLst>
          </p:cNvPr>
          <p:cNvGrpSpPr>
            <a:grpSpLocks noChangeAspect="1"/>
          </p:cNvGrpSpPr>
          <p:nvPr/>
        </p:nvGrpSpPr>
        <p:grpSpPr>
          <a:xfrm>
            <a:off x="4795554" y="801183"/>
            <a:ext cx="894949" cy="887452"/>
            <a:chOff x="-782952" y="5279717"/>
            <a:chExt cx="558720" cy="554040"/>
          </a:xfrm>
        </p:grpSpPr>
        <p:sp>
          <p:nvSpPr>
            <p:cNvPr id="1028" name="Freeform: Shape 74">
              <a:extLst>
                <a:ext uri="{FF2B5EF4-FFF2-40B4-BE49-F238E27FC236}">
                  <a16:creationId xmlns:a16="http://schemas.microsoft.com/office/drawing/2014/main" id="{A49B6D94-B502-7B0C-3337-73D3D09FF50E}"/>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29" name="Freeform: Shape 75">
              <a:extLst>
                <a:ext uri="{FF2B5EF4-FFF2-40B4-BE49-F238E27FC236}">
                  <a16:creationId xmlns:a16="http://schemas.microsoft.com/office/drawing/2014/main" id="{9BE1E827-EEE8-DA9E-4D0F-7CDFD32434B0}"/>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0" name="Freeform: Shape 76">
              <a:extLst>
                <a:ext uri="{FF2B5EF4-FFF2-40B4-BE49-F238E27FC236}">
                  <a16:creationId xmlns:a16="http://schemas.microsoft.com/office/drawing/2014/main" id="{6CF057A4-DDFF-2B7A-61F9-37F5D680E84D}"/>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1" name="Freeform: Shape 77">
              <a:extLst>
                <a:ext uri="{FF2B5EF4-FFF2-40B4-BE49-F238E27FC236}">
                  <a16:creationId xmlns:a16="http://schemas.microsoft.com/office/drawing/2014/main" id="{6FD4CB37-4534-EE0E-07FF-A46714876AEA}"/>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2" name="Freeform: Shape 78">
              <a:extLst>
                <a:ext uri="{FF2B5EF4-FFF2-40B4-BE49-F238E27FC236}">
                  <a16:creationId xmlns:a16="http://schemas.microsoft.com/office/drawing/2014/main" id="{581DFF64-60B0-43FE-F3DF-1996F610E394}"/>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3" name="Freeform: Shape 79">
              <a:extLst>
                <a:ext uri="{FF2B5EF4-FFF2-40B4-BE49-F238E27FC236}">
                  <a16:creationId xmlns:a16="http://schemas.microsoft.com/office/drawing/2014/main" id="{4653AAAB-5848-307B-BF86-8E861E3785D8}"/>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4" name="Freeform: Shape 80">
              <a:extLst>
                <a:ext uri="{FF2B5EF4-FFF2-40B4-BE49-F238E27FC236}">
                  <a16:creationId xmlns:a16="http://schemas.microsoft.com/office/drawing/2014/main" id="{CB532D82-A604-3BE2-088A-A07361ED1DFF}"/>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5" name="Freeform: Shape 81">
              <a:extLst>
                <a:ext uri="{FF2B5EF4-FFF2-40B4-BE49-F238E27FC236}">
                  <a16:creationId xmlns:a16="http://schemas.microsoft.com/office/drawing/2014/main" id="{3DCEDB78-AAC6-68A8-3185-915E9B5F16DB}"/>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6" name="Freeform: Shape 82">
              <a:extLst>
                <a:ext uri="{FF2B5EF4-FFF2-40B4-BE49-F238E27FC236}">
                  <a16:creationId xmlns:a16="http://schemas.microsoft.com/office/drawing/2014/main" id="{AE366D1C-5E9E-4681-B1BA-61F8085F470D}"/>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7" name="Freeform: Shape 83">
              <a:extLst>
                <a:ext uri="{FF2B5EF4-FFF2-40B4-BE49-F238E27FC236}">
                  <a16:creationId xmlns:a16="http://schemas.microsoft.com/office/drawing/2014/main" id="{83F46D36-2705-760C-197C-B4BE5191065C}"/>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8" name="Freeform: Shape 84">
              <a:extLst>
                <a:ext uri="{FF2B5EF4-FFF2-40B4-BE49-F238E27FC236}">
                  <a16:creationId xmlns:a16="http://schemas.microsoft.com/office/drawing/2014/main" id="{674BE093-E54A-7813-50C0-DEFD559E4223}"/>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9" name="Freeform: Shape 85">
              <a:extLst>
                <a:ext uri="{FF2B5EF4-FFF2-40B4-BE49-F238E27FC236}">
                  <a16:creationId xmlns:a16="http://schemas.microsoft.com/office/drawing/2014/main" id="{0A3E2B41-1642-A470-7857-C9FFC681883E}"/>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444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1040" name="Freeform: Shape 86">
              <a:extLst>
                <a:ext uri="{FF2B5EF4-FFF2-40B4-BE49-F238E27FC236}">
                  <a16:creationId xmlns:a16="http://schemas.microsoft.com/office/drawing/2014/main" id="{674C95C2-15E7-E986-C72E-9EBC92D17369}"/>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1" name="Freeform: Shape 87">
              <a:extLst>
                <a:ext uri="{FF2B5EF4-FFF2-40B4-BE49-F238E27FC236}">
                  <a16:creationId xmlns:a16="http://schemas.microsoft.com/office/drawing/2014/main" id="{E6B152C9-9C1C-4020-5300-B21CC2F77EB7}"/>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2" name="Freeform: Shape 88">
              <a:extLst>
                <a:ext uri="{FF2B5EF4-FFF2-40B4-BE49-F238E27FC236}">
                  <a16:creationId xmlns:a16="http://schemas.microsoft.com/office/drawing/2014/main" id="{F3FCAEBE-FD2D-FC68-5F47-AC4AF7B3C3E2}"/>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3" name="Freeform: Shape 89">
              <a:extLst>
                <a:ext uri="{FF2B5EF4-FFF2-40B4-BE49-F238E27FC236}">
                  <a16:creationId xmlns:a16="http://schemas.microsoft.com/office/drawing/2014/main" id="{3145F97B-53E0-FB2E-26D8-89DB0FE75928}"/>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4" name="Freeform: Shape 90">
              <a:extLst>
                <a:ext uri="{FF2B5EF4-FFF2-40B4-BE49-F238E27FC236}">
                  <a16:creationId xmlns:a16="http://schemas.microsoft.com/office/drawing/2014/main" id="{B47E1C6A-540F-08CE-8541-5D5454DDB318}"/>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5" name="Freeform: Shape 91">
              <a:extLst>
                <a:ext uri="{FF2B5EF4-FFF2-40B4-BE49-F238E27FC236}">
                  <a16:creationId xmlns:a16="http://schemas.microsoft.com/office/drawing/2014/main" id="{334A1AE7-847F-7C78-9171-14CEC86806A6}"/>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6" name="Freeform: Shape 92">
              <a:extLst>
                <a:ext uri="{FF2B5EF4-FFF2-40B4-BE49-F238E27FC236}">
                  <a16:creationId xmlns:a16="http://schemas.microsoft.com/office/drawing/2014/main" id="{4A89F41A-8CA9-F70B-65AF-E76FDA3487AF}"/>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47" name="Freeform: Shape 93">
              <a:extLst>
                <a:ext uri="{FF2B5EF4-FFF2-40B4-BE49-F238E27FC236}">
                  <a16:creationId xmlns:a16="http://schemas.microsoft.com/office/drawing/2014/main" id="{792644DB-40B2-F947-8892-59D114D15D5D}"/>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grpSp>
      <p:sp>
        <p:nvSpPr>
          <p:cNvPr id="62" name="Content Placeholder 2">
            <a:extLst>
              <a:ext uri="{FF2B5EF4-FFF2-40B4-BE49-F238E27FC236}">
                <a16:creationId xmlns:a16="http://schemas.microsoft.com/office/drawing/2014/main" id="{84A6F468-28D7-2B0A-D8F4-F5E50AE1BA52}"/>
              </a:ext>
            </a:extLst>
          </p:cNvPr>
          <p:cNvSpPr txBox="1">
            <a:spLocks/>
          </p:cNvSpPr>
          <p:nvPr/>
        </p:nvSpPr>
        <p:spPr>
          <a:xfrm>
            <a:off x="9167414" y="1763889"/>
            <a:ext cx="1805014" cy="523220"/>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gn="ctr">
              <a:lnSpc>
                <a:spcPct val="100000"/>
              </a:lnSpc>
              <a:spcAft>
                <a:spcPts val="600"/>
              </a:spcAft>
              <a:buNone/>
            </a:pPr>
            <a:r>
              <a:rPr lang="en-US" b="1" dirty="0">
                <a:solidFill>
                  <a:schemeClr val="accent3"/>
                </a:solidFill>
              </a:rPr>
              <a:t>Sharing</a:t>
            </a:r>
          </a:p>
        </p:txBody>
      </p:sp>
      <p:grpSp>
        <p:nvGrpSpPr>
          <p:cNvPr id="1048" name="Group 1047">
            <a:extLst>
              <a:ext uri="{FF2B5EF4-FFF2-40B4-BE49-F238E27FC236}">
                <a16:creationId xmlns:a16="http://schemas.microsoft.com/office/drawing/2014/main" id="{5FFF90EC-08FE-9915-D7FB-E0AE422F7435}"/>
              </a:ext>
            </a:extLst>
          </p:cNvPr>
          <p:cNvGrpSpPr>
            <a:grpSpLocks noChangeAspect="1"/>
          </p:cNvGrpSpPr>
          <p:nvPr/>
        </p:nvGrpSpPr>
        <p:grpSpPr>
          <a:xfrm>
            <a:off x="9652820" y="823274"/>
            <a:ext cx="1321921" cy="851019"/>
            <a:chOff x="4348497" y="3025153"/>
            <a:chExt cx="661036" cy="425559"/>
          </a:xfrm>
        </p:grpSpPr>
        <p:sp>
          <p:nvSpPr>
            <p:cNvPr id="1049" name="Freeform: Shape 34">
              <a:extLst>
                <a:ext uri="{FF2B5EF4-FFF2-40B4-BE49-F238E27FC236}">
                  <a16:creationId xmlns:a16="http://schemas.microsoft.com/office/drawing/2014/main" id="{5E64A8F3-AE3A-9193-81D9-0AAC24E9051F}"/>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0" name="Freeform: Shape 35">
              <a:extLst>
                <a:ext uri="{FF2B5EF4-FFF2-40B4-BE49-F238E27FC236}">
                  <a16:creationId xmlns:a16="http://schemas.microsoft.com/office/drawing/2014/main" id="{325FB902-9CF3-AEB9-CBBB-9E247E4934A4}"/>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1" name="Freeform: Shape 36">
              <a:extLst>
                <a:ext uri="{FF2B5EF4-FFF2-40B4-BE49-F238E27FC236}">
                  <a16:creationId xmlns:a16="http://schemas.microsoft.com/office/drawing/2014/main" id="{2B896356-81A9-B422-B40C-912EA0087B14}"/>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2" name="Freeform: Shape 37">
              <a:extLst>
                <a:ext uri="{FF2B5EF4-FFF2-40B4-BE49-F238E27FC236}">
                  <a16:creationId xmlns:a16="http://schemas.microsoft.com/office/drawing/2014/main" id="{09CAD330-AF47-4365-A77B-8304170DF79C}"/>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3" name="Freeform: Shape 38">
              <a:extLst>
                <a:ext uri="{FF2B5EF4-FFF2-40B4-BE49-F238E27FC236}">
                  <a16:creationId xmlns:a16="http://schemas.microsoft.com/office/drawing/2014/main" id="{7C65CE03-CE1A-ECAE-1579-D009A8D1263B}"/>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4" name="Freeform: Shape 39">
              <a:extLst>
                <a:ext uri="{FF2B5EF4-FFF2-40B4-BE49-F238E27FC236}">
                  <a16:creationId xmlns:a16="http://schemas.microsoft.com/office/drawing/2014/main" id="{E37D90FC-FE48-83EC-5957-FA5DD66880BA}"/>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5" name="Freeform: Shape 40">
              <a:extLst>
                <a:ext uri="{FF2B5EF4-FFF2-40B4-BE49-F238E27FC236}">
                  <a16:creationId xmlns:a16="http://schemas.microsoft.com/office/drawing/2014/main" id="{14A29804-4A12-6CF1-87B1-D93EB645DAFE}"/>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6" name="Freeform: Shape 41">
              <a:extLst>
                <a:ext uri="{FF2B5EF4-FFF2-40B4-BE49-F238E27FC236}">
                  <a16:creationId xmlns:a16="http://schemas.microsoft.com/office/drawing/2014/main" id="{9AA49CA9-D4CB-360B-CCBB-0E4D9778377D}"/>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444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7" name="Freeform: Shape 42">
              <a:extLst>
                <a:ext uri="{FF2B5EF4-FFF2-40B4-BE49-F238E27FC236}">
                  <a16:creationId xmlns:a16="http://schemas.microsoft.com/office/drawing/2014/main" id="{8B3F7624-59CC-358F-0AE7-896101CE184B}"/>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58" name="Freeform: Shape 43">
              <a:extLst>
                <a:ext uri="{FF2B5EF4-FFF2-40B4-BE49-F238E27FC236}">
                  <a16:creationId xmlns:a16="http://schemas.microsoft.com/office/drawing/2014/main" id="{35D628FE-3F76-3260-3F3D-51FBE979B421}"/>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59" name="Freeform: Shape 44">
              <a:extLst>
                <a:ext uri="{FF2B5EF4-FFF2-40B4-BE49-F238E27FC236}">
                  <a16:creationId xmlns:a16="http://schemas.microsoft.com/office/drawing/2014/main" id="{C647603E-9B4F-CFFE-DAA2-0026CBC88FBE}"/>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0" name="Freeform: Shape 45">
              <a:extLst>
                <a:ext uri="{FF2B5EF4-FFF2-40B4-BE49-F238E27FC236}">
                  <a16:creationId xmlns:a16="http://schemas.microsoft.com/office/drawing/2014/main" id="{A82128D0-2742-219F-8B5F-3E0678709F83}"/>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1" name="Freeform: Shape 46">
              <a:extLst>
                <a:ext uri="{FF2B5EF4-FFF2-40B4-BE49-F238E27FC236}">
                  <a16:creationId xmlns:a16="http://schemas.microsoft.com/office/drawing/2014/main" id="{BDC3ACA2-81DB-7358-B84C-318E24322F84}"/>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2" name="Freeform: Shape 47">
              <a:extLst>
                <a:ext uri="{FF2B5EF4-FFF2-40B4-BE49-F238E27FC236}">
                  <a16:creationId xmlns:a16="http://schemas.microsoft.com/office/drawing/2014/main" id="{A4BA282C-3044-A92F-364E-FC1ECEC343D0}"/>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3" name="Freeform: Shape 48">
              <a:extLst>
                <a:ext uri="{FF2B5EF4-FFF2-40B4-BE49-F238E27FC236}">
                  <a16:creationId xmlns:a16="http://schemas.microsoft.com/office/drawing/2014/main" id="{5F03D7DB-6AC0-CB74-5697-DE0DDBEB1D95}"/>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4" name="Freeform: Shape 49">
              <a:extLst>
                <a:ext uri="{FF2B5EF4-FFF2-40B4-BE49-F238E27FC236}">
                  <a16:creationId xmlns:a16="http://schemas.microsoft.com/office/drawing/2014/main" id="{EAB37726-3DF0-5182-3639-9C316C003915}"/>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5" name="Freeform: Shape 50">
              <a:extLst>
                <a:ext uri="{FF2B5EF4-FFF2-40B4-BE49-F238E27FC236}">
                  <a16:creationId xmlns:a16="http://schemas.microsoft.com/office/drawing/2014/main" id="{54F2F337-6B3D-9F18-4B03-5DFC9026191C}"/>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6" name="Freeform: Shape 51">
              <a:extLst>
                <a:ext uri="{FF2B5EF4-FFF2-40B4-BE49-F238E27FC236}">
                  <a16:creationId xmlns:a16="http://schemas.microsoft.com/office/drawing/2014/main" id="{44DDB22E-18E3-0AE2-046A-5CAA02B679A5}"/>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067" name="Freeform: Shape 52">
              <a:extLst>
                <a:ext uri="{FF2B5EF4-FFF2-40B4-BE49-F238E27FC236}">
                  <a16:creationId xmlns:a16="http://schemas.microsoft.com/office/drawing/2014/main" id="{BFCC7C61-6D23-F92A-6CE8-0D08C7D85C1B}"/>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44450" cap="flat">
              <a:solidFill>
                <a:srgbClr val="527FFF"/>
              </a:solidFill>
              <a:prstDash val="solid"/>
              <a:round/>
            </a:ln>
          </p:spPr>
          <p:txBody>
            <a:bodyPr rtlCol="0" anchor="ctr"/>
            <a:lstStyle/>
            <a:p>
              <a:pPr defTabSz="731491"/>
              <a:endParaRPr lang="en-US">
                <a:solidFill>
                  <a:srgbClr val="FFFFFF"/>
                </a:solidFill>
                <a:latin typeface="Amazon Ember"/>
              </a:endParaRPr>
            </a:p>
          </p:txBody>
        </p:sp>
      </p:grpSp>
      <p:cxnSp>
        <p:nvCxnSpPr>
          <p:cNvPr id="3" name="Straight Connector 2">
            <a:extLst>
              <a:ext uri="{FF2B5EF4-FFF2-40B4-BE49-F238E27FC236}">
                <a16:creationId xmlns:a16="http://schemas.microsoft.com/office/drawing/2014/main" id="{6D27FC62-2435-A40F-9BCF-637613103607}"/>
              </a:ext>
            </a:extLst>
          </p:cNvPr>
          <p:cNvCxnSpPr>
            <a:cxnSpLocks/>
          </p:cNvCxnSpPr>
          <p:nvPr/>
        </p:nvCxnSpPr>
        <p:spPr>
          <a:xfrm>
            <a:off x="3999959" y="1871654"/>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DBFF26B1-4973-51FA-1C75-2182DD29FA39}"/>
              </a:ext>
            </a:extLst>
          </p:cNvPr>
          <p:cNvCxnSpPr>
            <a:cxnSpLocks/>
          </p:cNvCxnSpPr>
          <p:nvPr/>
        </p:nvCxnSpPr>
        <p:spPr>
          <a:xfrm>
            <a:off x="6495208" y="1871654"/>
            <a:ext cx="0" cy="4114681"/>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1100" name="Graphic 1099" descr="Programmer">
            <a:extLst>
              <a:ext uri="{FF2B5EF4-FFF2-40B4-BE49-F238E27FC236}">
                <a16:creationId xmlns:a16="http://schemas.microsoft.com/office/drawing/2014/main" id="{92D22794-A801-F266-C96D-FD680B3827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95373" y="4716283"/>
            <a:ext cx="540000" cy="540000"/>
          </a:xfrm>
          <a:prstGeom prst="rect">
            <a:avLst/>
          </a:prstGeom>
        </p:spPr>
      </p:pic>
      <p:pic>
        <p:nvPicPr>
          <p:cNvPr id="1104" name="Graphic 1103" descr="Map with pin">
            <a:extLst>
              <a:ext uri="{FF2B5EF4-FFF2-40B4-BE49-F238E27FC236}">
                <a16:creationId xmlns:a16="http://schemas.microsoft.com/office/drawing/2014/main" id="{F9C4F450-4F5A-6D91-4794-4E777F1D18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59373" y="3712903"/>
            <a:ext cx="612000" cy="612000"/>
          </a:xfrm>
          <a:prstGeom prst="rect">
            <a:avLst/>
          </a:prstGeom>
        </p:spPr>
      </p:pic>
      <p:pic>
        <p:nvPicPr>
          <p:cNvPr id="1107" name="Graphic 1106" descr="Compass">
            <a:extLst>
              <a:ext uri="{FF2B5EF4-FFF2-40B4-BE49-F238E27FC236}">
                <a16:creationId xmlns:a16="http://schemas.microsoft.com/office/drawing/2014/main" id="{957D834D-6C24-7998-AC0B-14DE3E891D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51515" y="2755689"/>
            <a:ext cx="612000" cy="612000"/>
          </a:xfrm>
          <a:prstGeom prst="rect">
            <a:avLst/>
          </a:prstGeom>
        </p:spPr>
      </p:pic>
      <p:sp>
        <p:nvSpPr>
          <p:cNvPr id="1077" name="Block Arc 1076">
            <a:extLst>
              <a:ext uri="{FF2B5EF4-FFF2-40B4-BE49-F238E27FC236}">
                <a16:creationId xmlns:a16="http://schemas.microsoft.com/office/drawing/2014/main" id="{1B78111A-88B1-D0AA-A60A-46C2F9595EA5}"/>
              </a:ext>
            </a:extLst>
          </p:cNvPr>
          <p:cNvSpPr/>
          <p:nvPr/>
        </p:nvSpPr>
        <p:spPr>
          <a:xfrm rot="5400000">
            <a:off x="9303901" y="2999273"/>
            <a:ext cx="1183434" cy="1106115"/>
          </a:xfrm>
          <a:prstGeom prst="blockArc">
            <a:avLst>
              <a:gd name="adj1" fmla="val 10793838"/>
              <a:gd name="adj2" fmla="val 249"/>
              <a:gd name="adj3" fmla="val 17943"/>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a:solidFill>
                <a:schemeClr val="bg1"/>
              </a:solidFill>
            </a:endParaRPr>
          </a:p>
        </p:txBody>
      </p:sp>
      <p:cxnSp>
        <p:nvCxnSpPr>
          <p:cNvPr id="1079" name="Straight Connector 1078">
            <a:extLst>
              <a:ext uri="{FF2B5EF4-FFF2-40B4-BE49-F238E27FC236}">
                <a16:creationId xmlns:a16="http://schemas.microsoft.com/office/drawing/2014/main" id="{04F86F48-E403-DE25-B3DD-F2C7049AFBF6}"/>
              </a:ext>
            </a:extLst>
          </p:cNvPr>
          <p:cNvCxnSpPr>
            <a:cxnSpLocks/>
          </p:cNvCxnSpPr>
          <p:nvPr/>
        </p:nvCxnSpPr>
        <p:spPr>
          <a:xfrm>
            <a:off x="4549698" y="3057489"/>
            <a:ext cx="5364174" cy="0"/>
          </a:xfrm>
          <a:prstGeom prst="line">
            <a:avLst/>
          </a:prstGeom>
          <a:solidFill>
            <a:schemeClr val="accent1"/>
          </a:solidFill>
          <a:ln w="196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0" name="Straight Connector 1079">
            <a:extLst>
              <a:ext uri="{FF2B5EF4-FFF2-40B4-BE49-F238E27FC236}">
                <a16:creationId xmlns:a16="http://schemas.microsoft.com/office/drawing/2014/main" id="{A80C00A1-68E3-C2A0-E097-58854774D2A8}"/>
              </a:ext>
            </a:extLst>
          </p:cNvPr>
          <p:cNvCxnSpPr>
            <a:cxnSpLocks/>
            <a:endCxn id="1077" idx="1"/>
          </p:cNvCxnSpPr>
          <p:nvPr/>
        </p:nvCxnSpPr>
        <p:spPr>
          <a:xfrm flipV="1">
            <a:off x="5699067" y="4044813"/>
            <a:ext cx="4212000" cy="20173"/>
          </a:xfrm>
          <a:prstGeom prst="line">
            <a:avLst/>
          </a:prstGeom>
          <a:solidFill>
            <a:schemeClr val="accent1"/>
          </a:solidFill>
          <a:ln w="196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083" name="Straight Connector 1082">
            <a:extLst>
              <a:ext uri="{FF2B5EF4-FFF2-40B4-BE49-F238E27FC236}">
                <a16:creationId xmlns:a16="http://schemas.microsoft.com/office/drawing/2014/main" id="{6F6F56B6-D427-B521-F721-34C72B482397}"/>
              </a:ext>
            </a:extLst>
          </p:cNvPr>
          <p:cNvCxnSpPr>
            <a:cxnSpLocks/>
          </p:cNvCxnSpPr>
          <p:nvPr/>
        </p:nvCxnSpPr>
        <p:spPr>
          <a:xfrm>
            <a:off x="5713156" y="5039948"/>
            <a:ext cx="5532452" cy="6671"/>
          </a:xfrm>
          <a:prstGeom prst="line">
            <a:avLst/>
          </a:prstGeom>
          <a:solidFill>
            <a:schemeClr val="accent1"/>
          </a:solidFill>
          <a:ln w="196850">
            <a:solidFill>
              <a:schemeClr val="accent4">
                <a:lumMod val="60000"/>
                <a:lumOff val="4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82" name="Block Arc 1081">
            <a:extLst>
              <a:ext uri="{FF2B5EF4-FFF2-40B4-BE49-F238E27FC236}">
                <a16:creationId xmlns:a16="http://schemas.microsoft.com/office/drawing/2014/main" id="{3861C07C-E7E2-8382-8479-1132BE4552D7}"/>
              </a:ext>
            </a:extLst>
          </p:cNvPr>
          <p:cNvSpPr/>
          <p:nvPr/>
        </p:nvSpPr>
        <p:spPr>
          <a:xfrm rot="16200000">
            <a:off x="5140308" y="4000898"/>
            <a:ext cx="1170457" cy="1106115"/>
          </a:xfrm>
          <a:prstGeom prst="blockArc">
            <a:avLst>
              <a:gd name="adj1" fmla="val 10793950"/>
              <a:gd name="adj2" fmla="val 21515606"/>
              <a:gd name="adj3" fmla="val 1793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lang="en-GB" dirty="0">
              <a:solidFill>
                <a:schemeClr val="bg1"/>
              </a:solidFill>
            </a:endParaRPr>
          </a:p>
        </p:txBody>
      </p:sp>
    </p:spTree>
    <p:extLst>
      <p:ext uri="{BB962C8B-B14F-4D97-AF65-F5344CB8AC3E}">
        <p14:creationId xmlns:p14="http://schemas.microsoft.com/office/powerpoint/2010/main" val="197200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7" name="Straight Connector 116">
            <a:extLst>
              <a:ext uri="{FF2B5EF4-FFF2-40B4-BE49-F238E27FC236}">
                <a16:creationId xmlns:a16="http://schemas.microsoft.com/office/drawing/2014/main" id="{2E19D8C6-FD67-79C0-CF5E-9E10AFA35E39}"/>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CF04EBF4-2030-C875-694A-54FFF86DA20A}"/>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b="1" dirty="0">
                <a:solidFill>
                  <a:schemeClr val="accent3"/>
                </a:solidFill>
              </a:rPr>
              <a:t>Cognifying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75" name="Group 74">
            <a:extLst>
              <a:ext uri="{FF2B5EF4-FFF2-40B4-BE49-F238E27FC236}">
                <a16:creationId xmlns:a16="http://schemas.microsoft.com/office/drawing/2014/main" id="{29355146-8633-D42D-078B-8C7EFA8AC1C9}"/>
              </a:ext>
            </a:extLst>
          </p:cNvPr>
          <p:cNvGrpSpPr>
            <a:grpSpLocks noChangeAspect="1"/>
          </p:cNvGrpSpPr>
          <p:nvPr/>
        </p:nvGrpSpPr>
        <p:grpSpPr>
          <a:xfrm>
            <a:off x="1624805" y="4220236"/>
            <a:ext cx="447363" cy="288000"/>
            <a:chOff x="4348497" y="3025153"/>
            <a:chExt cx="661036" cy="425559"/>
          </a:xfrm>
        </p:grpSpPr>
        <p:sp>
          <p:nvSpPr>
            <p:cNvPr id="76" name="Freeform: Shape 34">
              <a:extLst>
                <a:ext uri="{FF2B5EF4-FFF2-40B4-BE49-F238E27FC236}">
                  <a16:creationId xmlns:a16="http://schemas.microsoft.com/office/drawing/2014/main" id="{3F717787-0425-2C53-0A72-55FB1D15A5C0}"/>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7" name="Freeform: Shape 35">
              <a:extLst>
                <a:ext uri="{FF2B5EF4-FFF2-40B4-BE49-F238E27FC236}">
                  <a16:creationId xmlns:a16="http://schemas.microsoft.com/office/drawing/2014/main" id="{601062EF-F647-9947-AA40-A7DC3E98A5A8}"/>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8" name="Freeform: Shape 36">
              <a:extLst>
                <a:ext uri="{FF2B5EF4-FFF2-40B4-BE49-F238E27FC236}">
                  <a16:creationId xmlns:a16="http://schemas.microsoft.com/office/drawing/2014/main" id="{8811395C-80A9-F278-8481-1B5AB64319F0}"/>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79" name="Freeform: Shape 37">
              <a:extLst>
                <a:ext uri="{FF2B5EF4-FFF2-40B4-BE49-F238E27FC236}">
                  <a16:creationId xmlns:a16="http://schemas.microsoft.com/office/drawing/2014/main" id="{0F19326B-FAA3-F928-6526-8BE7D3B13208}"/>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0" name="Freeform: Shape 38">
              <a:extLst>
                <a:ext uri="{FF2B5EF4-FFF2-40B4-BE49-F238E27FC236}">
                  <a16:creationId xmlns:a16="http://schemas.microsoft.com/office/drawing/2014/main" id="{551FF647-45E5-AAE1-34E7-165EA1F5D25B}"/>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1" name="Freeform: Shape 39">
              <a:extLst>
                <a:ext uri="{FF2B5EF4-FFF2-40B4-BE49-F238E27FC236}">
                  <a16:creationId xmlns:a16="http://schemas.microsoft.com/office/drawing/2014/main" id="{FAE9F2B6-85ED-55FF-7BCE-CEF68AD6A822}"/>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2" name="Freeform: Shape 40">
              <a:extLst>
                <a:ext uri="{FF2B5EF4-FFF2-40B4-BE49-F238E27FC236}">
                  <a16:creationId xmlns:a16="http://schemas.microsoft.com/office/drawing/2014/main" id="{F3470BAD-CAED-69E9-187F-ABA7C2DB06C8}"/>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3" name="Freeform: Shape 41">
              <a:extLst>
                <a:ext uri="{FF2B5EF4-FFF2-40B4-BE49-F238E27FC236}">
                  <a16:creationId xmlns:a16="http://schemas.microsoft.com/office/drawing/2014/main" id="{3B09D891-2276-9D3D-E1A5-DABBCD0458A3}"/>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4" name="Freeform: Shape 42">
              <a:extLst>
                <a:ext uri="{FF2B5EF4-FFF2-40B4-BE49-F238E27FC236}">
                  <a16:creationId xmlns:a16="http://schemas.microsoft.com/office/drawing/2014/main" id="{874F1316-D63E-9EF0-16DE-0223E7E321F8}"/>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5" name="Freeform: Shape 43">
              <a:extLst>
                <a:ext uri="{FF2B5EF4-FFF2-40B4-BE49-F238E27FC236}">
                  <a16:creationId xmlns:a16="http://schemas.microsoft.com/office/drawing/2014/main" id="{BE1B815A-18DD-3A2E-B6BC-F0DFEB9839CA}"/>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6" name="Freeform: Shape 44">
              <a:extLst>
                <a:ext uri="{FF2B5EF4-FFF2-40B4-BE49-F238E27FC236}">
                  <a16:creationId xmlns:a16="http://schemas.microsoft.com/office/drawing/2014/main" id="{D59B19A8-5F67-8178-DA8B-423852498EAE}"/>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7" name="Freeform: Shape 45">
              <a:extLst>
                <a:ext uri="{FF2B5EF4-FFF2-40B4-BE49-F238E27FC236}">
                  <a16:creationId xmlns:a16="http://schemas.microsoft.com/office/drawing/2014/main" id="{B5BD7C06-EABA-9924-4012-F2DA5551E857}"/>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8" name="Freeform: Shape 46">
              <a:extLst>
                <a:ext uri="{FF2B5EF4-FFF2-40B4-BE49-F238E27FC236}">
                  <a16:creationId xmlns:a16="http://schemas.microsoft.com/office/drawing/2014/main" id="{117FF015-2300-E10E-A21A-0533604EA154}"/>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89" name="Freeform: Shape 47">
              <a:extLst>
                <a:ext uri="{FF2B5EF4-FFF2-40B4-BE49-F238E27FC236}">
                  <a16:creationId xmlns:a16="http://schemas.microsoft.com/office/drawing/2014/main" id="{4D6DA8B1-2976-6143-B83E-ABD2C703A161}"/>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0" name="Freeform: Shape 48">
              <a:extLst>
                <a:ext uri="{FF2B5EF4-FFF2-40B4-BE49-F238E27FC236}">
                  <a16:creationId xmlns:a16="http://schemas.microsoft.com/office/drawing/2014/main" id="{2780A51E-5BF3-3724-DE21-747C9C172155}"/>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1" name="Freeform: Shape 49">
              <a:extLst>
                <a:ext uri="{FF2B5EF4-FFF2-40B4-BE49-F238E27FC236}">
                  <a16:creationId xmlns:a16="http://schemas.microsoft.com/office/drawing/2014/main" id="{5E88CAC3-2536-48EE-267B-F9374494B637}"/>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2" name="Freeform: Shape 50">
              <a:extLst>
                <a:ext uri="{FF2B5EF4-FFF2-40B4-BE49-F238E27FC236}">
                  <a16:creationId xmlns:a16="http://schemas.microsoft.com/office/drawing/2014/main" id="{908D9452-F4D4-1F87-9702-CEF3604500F0}"/>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3" name="Freeform: Shape 51">
              <a:extLst>
                <a:ext uri="{FF2B5EF4-FFF2-40B4-BE49-F238E27FC236}">
                  <a16:creationId xmlns:a16="http://schemas.microsoft.com/office/drawing/2014/main" id="{0AB8816D-4F3F-3FA0-0A29-DF00FDB4587C}"/>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94" name="Freeform: Shape 52">
              <a:extLst>
                <a:ext uri="{FF2B5EF4-FFF2-40B4-BE49-F238E27FC236}">
                  <a16:creationId xmlns:a16="http://schemas.microsoft.com/office/drawing/2014/main" id="{ACE80903-23DA-70EA-57E1-790D1AE22B7E}"/>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95" name="Picture 59">
            <a:extLst>
              <a:ext uri="{FF2B5EF4-FFF2-40B4-BE49-F238E27FC236}">
                <a16:creationId xmlns:a16="http://schemas.microsoft.com/office/drawing/2014/main" id="{8A2506B0-817D-71DA-341E-3BBC385F6D50}"/>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2DF4353C-38F6-4A07-837D-1085B68B2D97}"/>
              </a:ext>
            </a:extLst>
          </p:cNvPr>
          <p:cNvPicPr>
            <a:picLocks noChangeAspect="1"/>
          </p:cNvPicPr>
          <p:nvPr/>
        </p:nvPicPr>
        <p:blipFill rotWithShape="1">
          <a:blip r:embed="rId4">
            <a:extLst>
              <a:ext uri="{28A0092B-C50C-407E-A947-70E740481C1C}">
                <a14:useLocalDpi xmlns:a14="http://schemas.microsoft.com/office/drawing/2010/main" val="0"/>
              </a:ext>
            </a:extLst>
          </a:blip>
          <a:srcRect t="12907"/>
          <a:stretch/>
        </p:blipFill>
        <p:spPr>
          <a:xfrm>
            <a:off x="3848378" y="2868863"/>
            <a:ext cx="6934416" cy="3210916"/>
          </a:xfrm>
          <a:prstGeom prst="rect">
            <a:avLst/>
          </a:prstGeom>
        </p:spPr>
      </p:pic>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Cognifying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A.I. will cognify objects, making them intelligent</a:t>
            </a:r>
          </a:p>
          <a:p>
            <a:pPr marL="0" indent="0">
              <a:lnSpc>
                <a:spcPct val="100000"/>
              </a:lnSpc>
              <a:spcAft>
                <a:spcPts val="600"/>
              </a:spcAft>
              <a:buNone/>
            </a:pPr>
            <a:r>
              <a:rPr lang="en-GB" sz="2400" baseline="-10000" dirty="0"/>
              <a:t>✅</a:t>
            </a:r>
            <a:r>
              <a:rPr lang="en-GB" sz="2400" dirty="0"/>
              <a:t> </a:t>
            </a:r>
            <a:r>
              <a:rPr lang="en-US" sz="2400" dirty="0">
                <a:solidFill>
                  <a:schemeClr val="accent4">
                    <a:lumMod val="60000"/>
                    <a:lumOff val="40000"/>
                  </a:schemeClr>
                </a:solidFill>
              </a:rPr>
              <a:t>smart things: lights, thermostats </a:t>
            </a:r>
          </a:p>
          <a:p>
            <a:pPr marL="0" indent="0">
              <a:lnSpc>
                <a:spcPct val="100000"/>
              </a:lnSpc>
              <a:spcAft>
                <a:spcPts val="600"/>
              </a:spcAft>
              <a:buNone/>
            </a:pPr>
            <a:r>
              <a:rPr lang="en-GB" sz="2400" baseline="-10000" dirty="0"/>
              <a:t>⚠️</a:t>
            </a:r>
            <a:r>
              <a:rPr lang="en-US" sz="2400" dirty="0"/>
              <a:t> </a:t>
            </a:r>
            <a:r>
              <a:rPr lang="en-US" sz="2400" dirty="0">
                <a:solidFill>
                  <a:schemeClr val="accent3"/>
                </a:solidFill>
              </a:rPr>
              <a:t>most home appliances still dumb</a:t>
            </a:r>
          </a:p>
          <a:p>
            <a:pPr marL="0" indent="0">
              <a:lnSpc>
                <a:spcPct val="100000"/>
              </a:lnSpc>
              <a:spcAft>
                <a:spcPts val="600"/>
              </a:spcAft>
              <a:buNone/>
            </a:pPr>
            <a:endParaRPr lang="en-US" sz="2400" dirty="0"/>
          </a:p>
        </p:txBody>
      </p:sp>
      <p:grpSp>
        <p:nvGrpSpPr>
          <p:cNvPr id="7" name="Group 6">
            <a:extLst>
              <a:ext uri="{FF2B5EF4-FFF2-40B4-BE49-F238E27FC236}">
                <a16:creationId xmlns:a16="http://schemas.microsoft.com/office/drawing/2014/main" id="{9DE47352-9211-D37D-C215-899612E87AD7}"/>
              </a:ext>
            </a:extLst>
          </p:cNvPr>
          <p:cNvGrpSpPr/>
          <p:nvPr/>
        </p:nvGrpSpPr>
        <p:grpSpPr>
          <a:xfrm>
            <a:off x="1040525" y="2616034"/>
            <a:ext cx="10142471" cy="2039007"/>
            <a:chOff x="1040525" y="2616034"/>
            <a:chExt cx="10142471" cy="2039007"/>
          </a:xfrm>
        </p:grpSpPr>
        <p:sp>
          <p:nvSpPr>
            <p:cNvPr id="9" name="Rectangle 8">
              <a:extLst>
                <a:ext uri="{FF2B5EF4-FFF2-40B4-BE49-F238E27FC236}">
                  <a16:creationId xmlns:a16="http://schemas.microsoft.com/office/drawing/2014/main" id="{376A670D-F7A4-34F0-D484-1BDFF9483675}"/>
                </a:ext>
              </a:extLst>
            </p:cNvPr>
            <p:cNvSpPr/>
            <p:nvPr/>
          </p:nvSpPr>
          <p:spPr>
            <a:xfrm>
              <a:off x="1040525" y="2616034"/>
              <a:ext cx="10142471" cy="2039007"/>
            </a:xfrm>
            <a:prstGeom prst="rect">
              <a:avLst/>
            </a:prstGeom>
            <a:solidFill>
              <a:schemeClr val="accent4">
                <a:lumMod val="60000"/>
                <a:lumOff val="40000"/>
              </a:schemeClr>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r>
                <a:rPr lang="en-GB" sz="3200" dirty="0">
                  <a:solidFill>
                    <a:schemeClr val="bg1"/>
                  </a:solidFill>
                </a:rPr>
                <a:t>Tap to cognify?</a:t>
              </a:r>
            </a:p>
          </p:txBody>
        </p:sp>
        <p:sp>
          <p:nvSpPr>
            <p:cNvPr id="11" name="TextBox 10">
              <a:extLst>
                <a:ext uri="{FF2B5EF4-FFF2-40B4-BE49-F238E27FC236}">
                  <a16:creationId xmlns:a16="http://schemas.microsoft.com/office/drawing/2014/main" id="{5BF3D77F-7BC6-5D26-8C30-272AA349FEEC}"/>
                </a:ext>
              </a:extLst>
            </p:cNvPr>
            <p:cNvSpPr txBox="1"/>
            <p:nvPr/>
          </p:nvSpPr>
          <p:spPr>
            <a:xfrm>
              <a:off x="9635598" y="3312458"/>
              <a:ext cx="898198" cy="1015663"/>
            </a:xfrm>
            <a:prstGeom prst="rect">
              <a:avLst/>
            </a:prstGeom>
            <a:noFill/>
          </p:spPr>
          <p:txBody>
            <a:bodyPr wrap="square">
              <a:spAutoFit/>
            </a:bodyPr>
            <a:lstStyle/>
            <a:p>
              <a:r>
                <a:rPr lang="en-GB" sz="6000" dirty="0"/>
                <a:t>🤔</a:t>
              </a:r>
            </a:p>
          </p:txBody>
        </p:sp>
      </p:grpSp>
      <p:grpSp>
        <p:nvGrpSpPr>
          <p:cNvPr id="96" name="Group 95">
            <a:extLst>
              <a:ext uri="{FF2B5EF4-FFF2-40B4-BE49-F238E27FC236}">
                <a16:creationId xmlns:a16="http://schemas.microsoft.com/office/drawing/2014/main" id="{4B184C98-5479-A41F-CB52-4F4166250A35}"/>
              </a:ext>
            </a:extLst>
          </p:cNvPr>
          <p:cNvGrpSpPr>
            <a:grpSpLocks noChangeAspect="1"/>
          </p:cNvGrpSpPr>
          <p:nvPr/>
        </p:nvGrpSpPr>
        <p:grpSpPr>
          <a:xfrm>
            <a:off x="2160884" y="344316"/>
            <a:ext cx="300706" cy="298187"/>
            <a:chOff x="-782952" y="5279717"/>
            <a:chExt cx="558720" cy="554040"/>
          </a:xfrm>
        </p:grpSpPr>
        <p:sp>
          <p:nvSpPr>
            <p:cNvPr id="97" name="Freeform: Shape 74">
              <a:extLst>
                <a:ext uri="{FF2B5EF4-FFF2-40B4-BE49-F238E27FC236}">
                  <a16:creationId xmlns:a16="http://schemas.microsoft.com/office/drawing/2014/main" id="{1BCF7D07-4DED-0CE5-F05A-E790E3B1677F}"/>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98" name="Freeform: Shape 75">
              <a:extLst>
                <a:ext uri="{FF2B5EF4-FFF2-40B4-BE49-F238E27FC236}">
                  <a16:creationId xmlns:a16="http://schemas.microsoft.com/office/drawing/2014/main" id="{2E740D44-37C5-416D-3036-D4C21E24E643}"/>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99" name="Freeform: Shape 76">
              <a:extLst>
                <a:ext uri="{FF2B5EF4-FFF2-40B4-BE49-F238E27FC236}">
                  <a16:creationId xmlns:a16="http://schemas.microsoft.com/office/drawing/2014/main" id="{77A55437-0B43-5BE4-6A9A-F39CA918BAC6}"/>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0" name="Freeform: Shape 77">
              <a:extLst>
                <a:ext uri="{FF2B5EF4-FFF2-40B4-BE49-F238E27FC236}">
                  <a16:creationId xmlns:a16="http://schemas.microsoft.com/office/drawing/2014/main" id="{0BBBDECC-4314-9B5D-8419-48EDB0303C16}"/>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1" name="Freeform: Shape 78">
              <a:extLst>
                <a:ext uri="{FF2B5EF4-FFF2-40B4-BE49-F238E27FC236}">
                  <a16:creationId xmlns:a16="http://schemas.microsoft.com/office/drawing/2014/main" id="{F56D7C65-F704-C638-9746-13115F84161D}"/>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2" name="Freeform: Shape 79">
              <a:extLst>
                <a:ext uri="{FF2B5EF4-FFF2-40B4-BE49-F238E27FC236}">
                  <a16:creationId xmlns:a16="http://schemas.microsoft.com/office/drawing/2014/main" id="{33F4A103-1140-A583-EE31-7A09889E4704}"/>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3" name="Freeform: Shape 80">
              <a:extLst>
                <a:ext uri="{FF2B5EF4-FFF2-40B4-BE49-F238E27FC236}">
                  <a16:creationId xmlns:a16="http://schemas.microsoft.com/office/drawing/2014/main" id="{5FBB4297-5395-E608-A2E7-857A770B083A}"/>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4" name="Freeform: Shape 81">
              <a:extLst>
                <a:ext uri="{FF2B5EF4-FFF2-40B4-BE49-F238E27FC236}">
                  <a16:creationId xmlns:a16="http://schemas.microsoft.com/office/drawing/2014/main" id="{34E9AFB9-B7F2-A9D6-B42D-4AC228ECCC07}"/>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5" name="Freeform: Shape 82">
              <a:extLst>
                <a:ext uri="{FF2B5EF4-FFF2-40B4-BE49-F238E27FC236}">
                  <a16:creationId xmlns:a16="http://schemas.microsoft.com/office/drawing/2014/main" id="{2E61788D-B4EA-1ABF-6955-F3D3E0E2D79F}"/>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6" name="Freeform: Shape 83">
              <a:extLst>
                <a:ext uri="{FF2B5EF4-FFF2-40B4-BE49-F238E27FC236}">
                  <a16:creationId xmlns:a16="http://schemas.microsoft.com/office/drawing/2014/main" id="{11B452B7-4317-7EE2-998D-684CA6329614}"/>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7" name="Freeform: Shape 84">
              <a:extLst>
                <a:ext uri="{FF2B5EF4-FFF2-40B4-BE49-F238E27FC236}">
                  <a16:creationId xmlns:a16="http://schemas.microsoft.com/office/drawing/2014/main" id="{F8A9FEB1-DD92-C8DA-902C-8100B00784B2}"/>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08" name="Freeform: Shape 85">
              <a:extLst>
                <a:ext uri="{FF2B5EF4-FFF2-40B4-BE49-F238E27FC236}">
                  <a16:creationId xmlns:a16="http://schemas.microsoft.com/office/drawing/2014/main" id="{61DD2589-A848-925D-8E3D-870209363E21}"/>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109" name="Freeform: Shape 86">
              <a:extLst>
                <a:ext uri="{FF2B5EF4-FFF2-40B4-BE49-F238E27FC236}">
                  <a16:creationId xmlns:a16="http://schemas.microsoft.com/office/drawing/2014/main" id="{7EDC4B92-FBBE-0D4E-6EBB-084FB1BF5A3F}"/>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0" name="Freeform: Shape 87">
              <a:extLst>
                <a:ext uri="{FF2B5EF4-FFF2-40B4-BE49-F238E27FC236}">
                  <a16:creationId xmlns:a16="http://schemas.microsoft.com/office/drawing/2014/main" id="{2D742F51-42A0-9F5A-3AEE-3DB6D7DB7732}"/>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1" name="Freeform: Shape 88">
              <a:extLst>
                <a:ext uri="{FF2B5EF4-FFF2-40B4-BE49-F238E27FC236}">
                  <a16:creationId xmlns:a16="http://schemas.microsoft.com/office/drawing/2014/main" id="{EF1C1E2A-0794-88EF-ACA2-192BD87E64B4}"/>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2" name="Freeform: Shape 89">
              <a:extLst>
                <a:ext uri="{FF2B5EF4-FFF2-40B4-BE49-F238E27FC236}">
                  <a16:creationId xmlns:a16="http://schemas.microsoft.com/office/drawing/2014/main" id="{6F9F5082-709A-61BA-EC7C-F3E6FA54121D}"/>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3" name="Freeform: Shape 90">
              <a:extLst>
                <a:ext uri="{FF2B5EF4-FFF2-40B4-BE49-F238E27FC236}">
                  <a16:creationId xmlns:a16="http://schemas.microsoft.com/office/drawing/2014/main" id="{C3370B5A-124D-41FC-4EE9-71C7B19E08EE}"/>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4" name="Freeform: Shape 91">
              <a:extLst>
                <a:ext uri="{FF2B5EF4-FFF2-40B4-BE49-F238E27FC236}">
                  <a16:creationId xmlns:a16="http://schemas.microsoft.com/office/drawing/2014/main" id="{3D48C529-9DB8-8669-F28E-A95EC1D364C7}"/>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5" name="Freeform: Shape 92">
              <a:extLst>
                <a:ext uri="{FF2B5EF4-FFF2-40B4-BE49-F238E27FC236}">
                  <a16:creationId xmlns:a16="http://schemas.microsoft.com/office/drawing/2014/main" id="{23D96168-673F-B97E-C049-789384C43DBC}"/>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16" name="Freeform: Shape 93">
              <a:extLst>
                <a:ext uri="{FF2B5EF4-FFF2-40B4-BE49-F238E27FC236}">
                  <a16:creationId xmlns:a16="http://schemas.microsoft.com/office/drawing/2014/main" id="{ADB6143D-1F9B-7EE2-1CD4-80FD10972E82}"/>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solidFill>
              <a:prstDash val="solid"/>
              <a:round/>
            </a:ln>
          </p:spPr>
          <p:txBody>
            <a:bodyPr rtlCol="0" anchor="ctr"/>
            <a:lstStyle/>
            <a:p>
              <a:pPr defTabSz="731491"/>
              <a:endParaRPr lang="en-US">
                <a:solidFill>
                  <a:srgbClr val="FFFFFF"/>
                </a:solidFill>
                <a:latin typeface="Amazon Ember"/>
              </a:endParaRPr>
            </a:p>
          </p:txBody>
        </p:sp>
      </p:grpSp>
      <p:grpSp>
        <p:nvGrpSpPr>
          <p:cNvPr id="118" name="Group 117">
            <a:extLst>
              <a:ext uri="{FF2B5EF4-FFF2-40B4-BE49-F238E27FC236}">
                <a16:creationId xmlns:a16="http://schemas.microsoft.com/office/drawing/2014/main" id="{73709B5B-3B39-1502-CE77-C9F569F3695B}"/>
              </a:ext>
            </a:extLst>
          </p:cNvPr>
          <p:cNvGrpSpPr>
            <a:grpSpLocks noChangeAspect="1"/>
          </p:cNvGrpSpPr>
          <p:nvPr/>
        </p:nvGrpSpPr>
        <p:grpSpPr>
          <a:xfrm>
            <a:off x="6138149" y="345022"/>
            <a:ext cx="399600" cy="396253"/>
            <a:chOff x="-782952" y="5279717"/>
            <a:chExt cx="558720" cy="554040"/>
          </a:xfrm>
        </p:grpSpPr>
        <p:sp>
          <p:nvSpPr>
            <p:cNvPr id="119" name="Freeform: Shape 74">
              <a:extLst>
                <a:ext uri="{FF2B5EF4-FFF2-40B4-BE49-F238E27FC236}">
                  <a16:creationId xmlns:a16="http://schemas.microsoft.com/office/drawing/2014/main" id="{3860D4B6-1948-0166-186E-8003BBDE55E9}"/>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0" name="Freeform: Shape 75">
              <a:extLst>
                <a:ext uri="{FF2B5EF4-FFF2-40B4-BE49-F238E27FC236}">
                  <a16:creationId xmlns:a16="http://schemas.microsoft.com/office/drawing/2014/main" id="{35043041-E89F-4038-2B82-D506131F9A2E}"/>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1" name="Freeform: Shape 76">
              <a:extLst>
                <a:ext uri="{FF2B5EF4-FFF2-40B4-BE49-F238E27FC236}">
                  <a16:creationId xmlns:a16="http://schemas.microsoft.com/office/drawing/2014/main" id="{719E2051-21E1-5214-9FA8-1EB0A18DF837}"/>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2" name="Freeform: Shape 77">
              <a:extLst>
                <a:ext uri="{FF2B5EF4-FFF2-40B4-BE49-F238E27FC236}">
                  <a16:creationId xmlns:a16="http://schemas.microsoft.com/office/drawing/2014/main" id="{8EC3EB54-ABD2-D1E3-448C-5C7CEE6A333B}"/>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3" name="Freeform: Shape 78">
              <a:extLst>
                <a:ext uri="{FF2B5EF4-FFF2-40B4-BE49-F238E27FC236}">
                  <a16:creationId xmlns:a16="http://schemas.microsoft.com/office/drawing/2014/main" id="{12917C6F-C1C6-C54A-3E58-94F9F1127FFF}"/>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4" name="Freeform: Shape 79">
              <a:extLst>
                <a:ext uri="{FF2B5EF4-FFF2-40B4-BE49-F238E27FC236}">
                  <a16:creationId xmlns:a16="http://schemas.microsoft.com/office/drawing/2014/main" id="{B353AE4B-256A-430B-B232-8883D723344A}"/>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5" name="Freeform: Shape 80">
              <a:extLst>
                <a:ext uri="{FF2B5EF4-FFF2-40B4-BE49-F238E27FC236}">
                  <a16:creationId xmlns:a16="http://schemas.microsoft.com/office/drawing/2014/main" id="{CCC1E853-00D6-B25B-410F-C26D32BE576F}"/>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6" name="Freeform: Shape 81">
              <a:extLst>
                <a:ext uri="{FF2B5EF4-FFF2-40B4-BE49-F238E27FC236}">
                  <a16:creationId xmlns:a16="http://schemas.microsoft.com/office/drawing/2014/main" id="{E27AAF82-3EBB-9B30-6D8F-B364B0156903}"/>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7" name="Freeform: Shape 82">
              <a:extLst>
                <a:ext uri="{FF2B5EF4-FFF2-40B4-BE49-F238E27FC236}">
                  <a16:creationId xmlns:a16="http://schemas.microsoft.com/office/drawing/2014/main" id="{5DCBE962-4D77-5C90-AB11-5DAE6BC10144}"/>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8" name="Freeform: Shape 83">
              <a:extLst>
                <a:ext uri="{FF2B5EF4-FFF2-40B4-BE49-F238E27FC236}">
                  <a16:creationId xmlns:a16="http://schemas.microsoft.com/office/drawing/2014/main" id="{1AF08537-927B-CA95-EE12-899A7474DD8B}"/>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29" name="Freeform: Shape 84">
              <a:extLst>
                <a:ext uri="{FF2B5EF4-FFF2-40B4-BE49-F238E27FC236}">
                  <a16:creationId xmlns:a16="http://schemas.microsoft.com/office/drawing/2014/main" id="{C5663C76-900E-5F28-C637-8DBDCB289FEE}"/>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sp>
          <p:nvSpPr>
            <p:cNvPr id="130" name="Freeform: Shape 85">
              <a:extLst>
                <a:ext uri="{FF2B5EF4-FFF2-40B4-BE49-F238E27FC236}">
                  <a16:creationId xmlns:a16="http://schemas.microsoft.com/office/drawing/2014/main" id="{A7F0B7FC-9317-761D-2F61-EA15FA8BE062}"/>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9050" cap="flat">
              <a:solidFill>
                <a:schemeClr val="bg1"/>
              </a:solidFill>
              <a:prstDash val="solid"/>
              <a:round/>
            </a:ln>
          </p:spPr>
          <p:txBody>
            <a:bodyPr rtlCol="0" anchor="ctr"/>
            <a:lstStyle/>
            <a:p>
              <a:pPr defTabSz="731491"/>
              <a:endParaRPr lang="en-US">
                <a:solidFill>
                  <a:srgbClr val="FFFFFF"/>
                </a:solidFill>
                <a:latin typeface="Amazon Ember"/>
              </a:endParaRPr>
            </a:p>
          </p:txBody>
        </p:sp>
        <p:sp>
          <p:nvSpPr>
            <p:cNvPr id="131" name="Freeform: Shape 86">
              <a:extLst>
                <a:ext uri="{FF2B5EF4-FFF2-40B4-BE49-F238E27FC236}">
                  <a16:creationId xmlns:a16="http://schemas.microsoft.com/office/drawing/2014/main" id="{240E8510-154E-24EE-D4AF-210C2C7B1639}"/>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2" name="Freeform: Shape 87">
              <a:extLst>
                <a:ext uri="{FF2B5EF4-FFF2-40B4-BE49-F238E27FC236}">
                  <a16:creationId xmlns:a16="http://schemas.microsoft.com/office/drawing/2014/main" id="{D7245ED6-7732-4761-EEF3-DC2D811669C1}"/>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3" name="Freeform: Shape 88">
              <a:extLst>
                <a:ext uri="{FF2B5EF4-FFF2-40B4-BE49-F238E27FC236}">
                  <a16:creationId xmlns:a16="http://schemas.microsoft.com/office/drawing/2014/main" id="{74DBB982-983F-F326-8624-8658AEF63207}"/>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4" name="Freeform: Shape 89">
              <a:extLst>
                <a:ext uri="{FF2B5EF4-FFF2-40B4-BE49-F238E27FC236}">
                  <a16:creationId xmlns:a16="http://schemas.microsoft.com/office/drawing/2014/main" id="{B7E1DDFE-8A6C-094F-DA74-AAB2EA6ED6D8}"/>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5" name="Freeform: Shape 90">
              <a:extLst>
                <a:ext uri="{FF2B5EF4-FFF2-40B4-BE49-F238E27FC236}">
                  <a16:creationId xmlns:a16="http://schemas.microsoft.com/office/drawing/2014/main" id="{80032F9C-0639-1894-DCE2-30742CA7489D}"/>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6" name="Freeform: Shape 91">
              <a:extLst>
                <a:ext uri="{FF2B5EF4-FFF2-40B4-BE49-F238E27FC236}">
                  <a16:creationId xmlns:a16="http://schemas.microsoft.com/office/drawing/2014/main" id="{9874ABA0-8253-0C20-C96B-9D0F44430D38}"/>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7" name="Freeform: Shape 92">
              <a:extLst>
                <a:ext uri="{FF2B5EF4-FFF2-40B4-BE49-F238E27FC236}">
                  <a16:creationId xmlns:a16="http://schemas.microsoft.com/office/drawing/2014/main" id="{7FA4B28A-C505-AE55-6609-2B98C8AFE724}"/>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9050" cap="flat">
              <a:solidFill>
                <a:srgbClr val="527FFF"/>
              </a:solidFill>
              <a:prstDash val="solid"/>
              <a:round/>
            </a:ln>
          </p:spPr>
          <p:txBody>
            <a:bodyPr rtlCol="0" anchor="ctr"/>
            <a:lstStyle/>
            <a:p>
              <a:pPr defTabSz="731491"/>
              <a:endParaRPr lang="en-US">
                <a:solidFill>
                  <a:srgbClr val="FFFFFF"/>
                </a:solidFill>
                <a:latin typeface="Amazon Ember"/>
              </a:endParaRPr>
            </a:p>
          </p:txBody>
        </p:sp>
        <p:sp>
          <p:nvSpPr>
            <p:cNvPr id="138" name="Freeform: Shape 93">
              <a:extLst>
                <a:ext uri="{FF2B5EF4-FFF2-40B4-BE49-F238E27FC236}">
                  <a16:creationId xmlns:a16="http://schemas.microsoft.com/office/drawing/2014/main" id="{919BCEE9-F28C-DDE7-339C-23FCA3B61E20}"/>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9050" cap="flat">
              <a:solidFill>
                <a:schemeClr val="tx1"/>
              </a:solidFill>
              <a:prstDash val="solid"/>
              <a:round/>
            </a:ln>
          </p:spPr>
          <p:txBody>
            <a:bodyPr rtlCol="0" anchor="ctr"/>
            <a:lstStyle/>
            <a:p>
              <a:pPr defTabSz="731491"/>
              <a:endParaRPr lang="en-US">
                <a:solidFill>
                  <a:srgbClr val="FFFFFF"/>
                </a:solidFill>
                <a:latin typeface="Amazon Ember"/>
              </a:endParaRPr>
            </a:p>
          </p:txBody>
        </p:sp>
      </p:grpSp>
    </p:spTree>
    <p:extLst>
      <p:ext uri="{BB962C8B-B14F-4D97-AF65-F5344CB8AC3E}">
        <p14:creationId xmlns:p14="http://schemas.microsoft.com/office/powerpoint/2010/main" val="4178936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35" presetClass="path" presetSubtype="0" decel="100000" fill="hold" grpId="1" nodeType="withEffect">
                                  <p:stCondLst>
                                    <p:cond delay="0"/>
                                  </p:stCondLst>
                                  <p:childTnLst>
                                    <p:animMotion origin="layout" path="M 3.54167E-6 -3.7037E-7 L 0.00846 -3.7037E-7 " pathEditMode="relative" rAng="0" ptsTypes="AA">
                                      <p:cBhvr>
                                        <p:cTn id="9" dur="500" spd="-100000" fill="hold"/>
                                        <p:tgtEl>
                                          <p:spTgt spid="53"/>
                                        </p:tgtEl>
                                        <p:attrNameLst>
                                          <p:attrName>ppt_x</p:attrName>
                                          <p:attrName>ppt_y</p:attrName>
                                        </p:attrNameLst>
                                      </p:cBhvr>
                                      <p:rCtr x="417" y="0"/>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0" presetClass="entr" presetSubtype="0" fill="hold"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500"/>
                                        <p:tgtEl>
                                          <p:spTgt spid="95"/>
                                        </p:tgtEl>
                                      </p:cBhvr>
                                    </p:animEffect>
                                  </p:childTnLst>
                                </p:cTn>
                              </p:par>
                              <p:par>
                                <p:cTn id="17" presetID="10"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7EAAD1A-7065-C6EF-4D78-67B0CE3FAA64}"/>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b="1" dirty="0">
                <a:solidFill>
                  <a:schemeClr val="accent6"/>
                </a:solidFill>
              </a:rPr>
              <a:t> • Becoming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3" name="Group 2">
            <a:extLst>
              <a:ext uri="{FF2B5EF4-FFF2-40B4-BE49-F238E27FC236}">
                <a16:creationId xmlns:a16="http://schemas.microsoft.com/office/drawing/2014/main" id="{8DD1C51C-0683-7612-1481-100E354C7613}"/>
              </a:ext>
            </a:extLst>
          </p:cNvPr>
          <p:cNvGrpSpPr>
            <a:grpSpLocks noChangeAspect="1"/>
          </p:cNvGrpSpPr>
          <p:nvPr/>
        </p:nvGrpSpPr>
        <p:grpSpPr>
          <a:xfrm>
            <a:off x="2072498" y="350822"/>
            <a:ext cx="300706" cy="298187"/>
            <a:chOff x="-782952" y="5279717"/>
            <a:chExt cx="558720" cy="554040"/>
          </a:xfrm>
        </p:grpSpPr>
        <p:sp>
          <p:nvSpPr>
            <p:cNvPr id="4" name="Freeform: Shape 74">
              <a:extLst>
                <a:ext uri="{FF2B5EF4-FFF2-40B4-BE49-F238E27FC236}">
                  <a16:creationId xmlns:a16="http://schemas.microsoft.com/office/drawing/2014/main" id="{714B8BD6-6374-C0B2-80AE-74A1485F4A2D}"/>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5" name="Freeform: Shape 75">
              <a:extLst>
                <a:ext uri="{FF2B5EF4-FFF2-40B4-BE49-F238E27FC236}">
                  <a16:creationId xmlns:a16="http://schemas.microsoft.com/office/drawing/2014/main" id="{E4D9133B-75C9-6CE8-5670-B4B6CEF7A166}"/>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6" name="Freeform: Shape 76">
              <a:extLst>
                <a:ext uri="{FF2B5EF4-FFF2-40B4-BE49-F238E27FC236}">
                  <a16:creationId xmlns:a16="http://schemas.microsoft.com/office/drawing/2014/main" id="{35F8584E-248B-37A1-B429-713DDB7D4A04}"/>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7" name="Freeform: Shape 77">
              <a:extLst>
                <a:ext uri="{FF2B5EF4-FFF2-40B4-BE49-F238E27FC236}">
                  <a16:creationId xmlns:a16="http://schemas.microsoft.com/office/drawing/2014/main" id="{B80B805C-EF01-2966-5B29-F3C12A309A07}"/>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9" name="Freeform: Shape 78">
              <a:extLst>
                <a:ext uri="{FF2B5EF4-FFF2-40B4-BE49-F238E27FC236}">
                  <a16:creationId xmlns:a16="http://schemas.microsoft.com/office/drawing/2014/main" id="{C9AEC963-7994-0BC1-1A9D-F6FEA1484813}"/>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9">
              <a:extLst>
                <a:ext uri="{FF2B5EF4-FFF2-40B4-BE49-F238E27FC236}">
                  <a16:creationId xmlns:a16="http://schemas.microsoft.com/office/drawing/2014/main" id="{3E7A03B1-1008-EB18-18EE-8E95CD84B8AE}"/>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80">
              <a:extLst>
                <a:ext uri="{FF2B5EF4-FFF2-40B4-BE49-F238E27FC236}">
                  <a16:creationId xmlns:a16="http://schemas.microsoft.com/office/drawing/2014/main" id="{A0C9A4A7-EF0C-BE41-531D-EDF42350E4E0}"/>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9D25CC22-44F5-4F07-8A78-265EFABE4E1C}"/>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5B3A7F21-CA60-239B-71E5-F50E89D8535D}"/>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7D934CA7-62D0-DEC0-5476-57ED73F4453E}"/>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21249070-183C-F7D1-4EB9-4502FC556168}"/>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7F1CD40B-C347-5B85-EB37-A0573DADA8C6}"/>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0DA554DB-F172-CCE3-6116-25CC7EC77365}"/>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65D5C715-608D-526B-7735-97377DE6EDE2}"/>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7DFF7F32-7AA1-4D46-F9E6-441A27CC40B7}"/>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72C731E2-7C3F-B0A3-EDFB-F9C4E01BA0C3}"/>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E8440223-78A6-5115-F10F-DF758D25F7CC}"/>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A9B92FF8-EC2F-A596-8B65-83B10DAA1E27}"/>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6E27D79A-8701-2597-F6BF-841157B61EDE}"/>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F505BA37-174F-6ACD-4550-DE7555942BFF}"/>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2" name="Group 31">
            <a:extLst>
              <a:ext uri="{FF2B5EF4-FFF2-40B4-BE49-F238E27FC236}">
                <a16:creationId xmlns:a16="http://schemas.microsoft.com/office/drawing/2014/main" id="{84DAE443-8A7D-CECA-85B1-BEDACBC58CB7}"/>
              </a:ext>
            </a:extLst>
          </p:cNvPr>
          <p:cNvGrpSpPr>
            <a:grpSpLocks noChangeAspect="1"/>
          </p:cNvGrpSpPr>
          <p:nvPr/>
        </p:nvGrpSpPr>
        <p:grpSpPr>
          <a:xfrm>
            <a:off x="1624805" y="4220236"/>
            <a:ext cx="447363" cy="288000"/>
            <a:chOff x="4348497" y="3025153"/>
            <a:chExt cx="661036" cy="425559"/>
          </a:xfrm>
        </p:grpSpPr>
        <p:sp>
          <p:nvSpPr>
            <p:cNvPr id="33" name="Freeform: Shape 34">
              <a:extLst>
                <a:ext uri="{FF2B5EF4-FFF2-40B4-BE49-F238E27FC236}">
                  <a16:creationId xmlns:a16="http://schemas.microsoft.com/office/drawing/2014/main" id="{3F499834-88E0-CB84-59D4-2A329FC4C39E}"/>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5">
              <a:extLst>
                <a:ext uri="{FF2B5EF4-FFF2-40B4-BE49-F238E27FC236}">
                  <a16:creationId xmlns:a16="http://schemas.microsoft.com/office/drawing/2014/main" id="{9B2EE4C5-20D1-E3B7-FD51-0E31735632E8}"/>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6">
              <a:extLst>
                <a:ext uri="{FF2B5EF4-FFF2-40B4-BE49-F238E27FC236}">
                  <a16:creationId xmlns:a16="http://schemas.microsoft.com/office/drawing/2014/main" id="{4BEF6595-EEBF-37E2-19C7-E23A92039935}"/>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7">
              <a:extLst>
                <a:ext uri="{FF2B5EF4-FFF2-40B4-BE49-F238E27FC236}">
                  <a16:creationId xmlns:a16="http://schemas.microsoft.com/office/drawing/2014/main" id="{930FBE46-7FA9-740E-5EE0-49A8F79C5C8B}"/>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8">
              <a:extLst>
                <a:ext uri="{FF2B5EF4-FFF2-40B4-BE49-F238E27FC236}">
                  <a16:creationId xmlns:a16="http://schemas.microsoft.com/office/drawing/2014/main" id="{57CCF415-F264-AB07-FB78-FC2BD56BCC7C}"/>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9">
              <a:extLst>
                <a:ext uri="{FF2B5EF4-FFF2-40B4-BE49-F238E27FC236}">
                  <a16:creationId xmlns:a16="http://schemas.microsoft.com/office/drawing/2014/main" id="{7E81066E-3AA5-FD37-26EA-E38B178DE939}"/>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0">
              <a:extLst>
                <a:ext uri="{FF2B5EF4-FFF2-40B4-BE49-F238E27FC236}">
                  <a16:creationId xmlns:a16="http://schemas.microsoft.com/office/drawing/2014/main" id="{0CB4F9E1-4F6C-B894-843B-D405DE90AFFA}"/>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1">
              <a:extLst>
                <a:ext uri="{FF2B5EF4-FFF2-40B4-BE49-F238E27FC236}">
                  <a16:creationId xmlns:a16="http://schemas.microsoft.com/office/drawing/2014/main" id="{9A6CEBF9-A7D4-1A65-20A7-A33D0AC08773}"/>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2">
              <a:extLst>
                <a:ext uri="{FF2B5EF4-FFF2-40B4-BE49-F238E27FC236}">
                  <a16:creationId xmlns:a16="http://schemas.microsoft.com/office/drawing/2014/main" id="{82B76CE7-3A05-2183-56EB-C746E9E65991}"/>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3">
              <a:extLst>
                <a:ext uri="{FF2B5EF4-FFF2-40B4-BE49-F238E27FC236}">
                  <a16:creationId xmlns:a16="http://schemas.microsoft.com/office/drawing/2014/main" id="{E563AB01-C0DC-F72E-E64A-C29BBE0D5EF2}"/>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4">
              <a:extLst>
                <a:ext uri="{FF2B5EF4-FFF2-40B4-BE49-F238E27FC236}">
                  <a16:creationId xmlns:a16="http://schemas.microsoft.com/office/drawing/2014/main" id="{9D9D64BE-7C3A-28B4-EB55-4FE996F3C911}"/>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5">
              <a:extLst>
                <a:ext uri="{FF2B5EF4-FFF2-40B4-BE49-F238E27FC236}">
                  <a16:creationId xmlns:a16="http://schemas.microsoft.com/office/drawing/2014/main" id="{DB32ADCE-F337-5C3F-ADCB-1C99C16CA347}"/>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6">
              <a:extLst>
                <a:ext uri="{FF2B5EF4-FFF2-40B4-BE49-F238E27FC236}">
                  <a16:creationId xmlns:a16="http://schemas.microsoft.com/office/drawing/2014/main" id="{4556E2CE-F844-C630-02BC-B16434D28DBC}"/>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7">
              <a:extLst>
                <a:ext uri="{FF2B5EF4-FFF2-40B4-BE49-F238E27FC236}">
                  <a16:creationId xmlns:a16="http://schemas.microsoft.com/office/drawing/2014/main" id="{61C93A8B-5532-C00E-0C2D-EA2534CE7071}"/>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8">
              <a:extLst>
                <a:ext uri="{FF2B5EF4-FFF2-40B4-BE49-F238E27FC236}">
                  <a16:creationId xmlns:a16="http://schemas.microsoft.com/office/drawing/2014/main" id="{27D77AE4-DC75-533E-8060-EE0DA023F6DD}"/>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9">
              <a:extLst>
                <a:ext uri="{FF2B5EF4-FFF2-40B4-BE49-F238E27FC236}">
                  <a16:creationId xmlns:a16="http://schemas.microsoft.com/office/drawing/2014/main" id="{5C3B7D83-EB13-7901-5E19-BD55FD151782}"/>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0">
              <a:extLst>
                <a:ext uri="{FF2B5EF4-FFF2-40B4-BE49-F238E27FC236}">
                  <a16:creationId xmlns:a16="http://schemas.microsoft.com/office/drawing/2014/main" id="{2B272D11-DF71-72ED-6E9B-5C1BB6F2BA18}"/>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1">
              <a:extLst>
                <a:ext uri="{FF2B5EF4-FFF2-40B4-BE49-F238E27FC236}">
                  <a16:creationId xmlns:a16="http://schemas.microsoft.com/office/drawing/2014/main" id="{38E545CE-2D8E-1DBF-C9C0-E4A653C8C4FD}"/>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2">
              <a:extLst>
                <a:ext uri="{FF2B5EF4-FFF2-40B4-BE49-F238E27FC236}">
                  <a16:creationId xmlns:a16="http://schemas.microsoft.com/office/drawing/2014/main" id="{6C724FAB-191C-03B0-0E28-D510E4F4A69D}"/>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2" name="Picture 59">
            <a:extLst>
              <a:ext uri="{FF2B5EF4-FFF2-40B4-BE49-F238E27FC236}">
                <a16:creationId xmlns:a16="http://schemas.microsoft.com/office/drawing/2014/main" id="{31274779-07F7-2834-1E98-B0028A93C27A}"/>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Becoming</a:t>
            </a:r>
          </a:p>
        </p:txBody>
      </p:sp>
      <p:cxnSp>
        <p:nvCxnSpPr>
          <p:cNvPr id="11" name="Straight Connector 10">
            <a:extLst>
              <a:ext uri="{FF2B5EF4-FFF2-40B4-BE49-F238E27FC236}">
                <a16:creationId xmlns:a16="http://schemas.microsoft.com/office/drawing/2014/main" id="{5F5FBC76-A029-9EDF-AC20-B6AD689EB9E9}"/>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75EAAE48-8319-1CCF-B65E-D63AFBF3C6D5}"/>
              </a:ext>
            </a:extLst>
          </p:cNvPr>
          <p:cNvSpPr txBox="1">
            <a:spLocks/>
          </p:cNvSpPr>
          <p:nvPr/>
        </p:nvSpPr>
        <p:spPr>
          <a:xfrm>
            <a:off x="3753374" y="1185046"/>
            <a:ext cx="8438623" cy="1800493"/>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All things will upgrade via internet</a:t>
            </a:r>
          </a:p>
          <a:p>
            <a:pPr marL="0" indent="0">
              <a:lnSpc>
                <a:spcPct val="100000"/>
              </a:lnSpc>
              <a:spcAft>
                <a:spcPts val="600"/>
              </a:spcAft>
              <a:buNone/>
            </a:pPr>
            <a:r>
              <a:rPr lang="en-GB" sz="2400" baseline="-10000" dirty="0"/>
              <a:t>✅  </a:t>
            </a:r>
            <a:r>
              <a:rPr lang="en-US" sz="2400" dirty="0">
                <a:solidFill>
                  <a:schemeClr val="accent4">
                    <a:lumMod val="60000"/>
                    <a:lumOff val="40000"/>
                  </a:schemeClr>
                </a:solidFill>
              </a:rPr>
              <a:t>software, 5.6B internet users (64%), Starlink, Kuiper</a:t>
            </a:r>
          </a:p>
          <a:p>
            <a:pPr marL="0" indent="0">
              <a:lnSpc>
                <a:spcPct val="100000"/>
              </a:lnSpc>
              <a:spcAft>
                <a:spcPts val="600"/>
              </a:spcAft>
              <a:buNone/>
            </a:pPr>
            <a:r>
              <a:rPr lang="en-GB" sz="2400" baseline="-10000" dirty="0"/>
              <a:t>⚠️</a:t>
            </a:r>
            <a:r>
              <a:rPr lang="en-US" sz="2400" baseline="-10000" dirty="0"/>
              <a:t>  </a:t>
            </a:r>
            <a:r>
              <a:rPr lang="en-US" sz="2400" dirty="0">
                <a:solidFill>
                  <a:schemeClr val="accent3"/>
                </a:solidFill>
              </a:rPr>
              <a:t>few things are connected (Wi-Fi, 2G/5G)</a:t>
            </a:r>
          </a:p>
          <a:p>
            <a:pPr marL="0" indent="0">
              <a:lnSpc>
                <a:spcPct val="100000"/>
              </a:lnSpc>
              <a:spcAft>
                <a:spcPts val="600"/>
              </a:spcAft>
              <a:buNone/>
            </a:pPr>
            <a:endParaRPr lang="en-US" sz="2400" dirty="0"/>
          </a:p>
        </p:txBody>
      </p:sp>
      <p:pic>
        <p:nvPicPr>
          <p:cNvPr id="14" name="Picture 13">
            <a:extLst>
              <a:ext uri="{FF2B5EF4-FFF2-40B4-BE49-F238E27FC236}">
                <a16:creationId xmlns:a16="http://schemas.microsoft.com/office/drawing/2014/main" id="{C98FA6BA-4D35-B885-C4E8-1634B7E0A8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8378" y="2868864"/>
            <a:ext cx="6934416" cy="3210915"/>
          </a:xfrm>
          <a:prstGeom prst="rect">
            <a:avLst/>
          </a:prstGeom>
        </p:spPr>
      </p:pic>
      <p:grpSp>
        <p:nvGrpSpPr>
          <p:cNvPr id="18" name="Group 17">
            <a:extLst>
              <a:ext uri="{FF2B5EF4-FFF2-40B4-BE49-F238E27FC236}">
                <a16:creationId xmlns:a16="http://schemas.microsoft.com/office/drawing/2014/main" id="{3B252AAA-A050-E494-B176-A423E3E9871C}"/>
              </a:ext>
            </a:extLst>
          </p:cNvPr>
          <p:cNvGrpSpPr/>
          <p:nvPr/>
        </p:nvGrpSpPr>
        <p:grpSpPr>
          <a:xfrm>
            <a:off x="1040525" y="2616034"/>
            <a:ext cx="10142471" cy="2039007"/>
            <a:chOff x="1040525" y="2616034"/>
            <a:chExt cx="10142471" cy="2039007"/>
          </a:xfrm>
        </p:grpSpPr>
        <p:sp>
          <p:nvSpPr>
            <p:cNvPr id="15" name="Rectangle 14">
              <a:extLst>
                <a:ext uri="{FF2B5EF4-FFF2-40B4-BE49-F238E27FC236}">
                  <a16:creationId xmlns:a16="http://schemas.microsoft.com/office/drawing/2014/main" id="{59B6D666-6129-C248-51BA-E266AF1B4496}"/>
                </a:ext>
              </a:extLst>
            </p:cNvPr>
            <p:cNvSpPr/>
            <p:nvPr/>
          </p:nvSpPr>
          <p:spPr>
            <a:xfrm>
              <a:off x="1040525" y="2616034"/>
              <a:ext cx="10142471" cy="2039007"/>
            </a:xfrm>
            <a:prstGeom prst="rect">
              <a:avLst/>
            </a:prstGeom>
            <a:solidFill>
              <a:schemeClr val="accent4">
                <a:lumMod val="60000"/>
                <a:lumOff val="40000"/>
              </a:schemeClr>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r>
                <a:rPr lang="en-GB" sz="3200" dirty="0">
                  <a:solidFill>
                    <a:schemeClr val="bg1"/>
                  </a:solidFill>
                </a:rPr>
                <a:t>Tap to connect?</a:t>
              </a:r>
            </a:p>
          </p:txBody>
        </p:sp>
        <p:sp>
          <p:nvSpPr>
            <p:cNvPr id="17" name="TextBox 16">
              <a:extLst>
                <a:ext uri="{FF2B5EF4-FFF2-40B4-BE49-F238E27FC236}">
                  <a16:creationId xmlns:a16="http://schemas.microsoft.com/office/drawing/2014/main" id="{749CB59D-3062-34C3-9A04-CF9B53AB9D1B}"/>
                </a:ext>
              </a:extLst>
            </p:cNvPr>
            <p:cNvSpPr txBox="1"/>
            <p:nvPr/>
          </p:nvSpPr>
          <p:spPr>
            <a:xfrm>
              <a:off x="9635598" y="3312458"/>
              <a:ext cx="898198" cy="1015663"/>
            </a:xfrm>
            <a:prstGeom prst="rect">
              <a:avLst/>
            </a:prstGeom>
            <a:noFill/>
          </p:spPr>
          <p:txBody>
            <a:bodyPr wrap="square">
              <a:spAutoFit/>
            </a:bodyPr>
            <a:lstStyle/>
            <a:p>
              <a:r>
                <a:rPr lang="en-GB" sz="6000" dirty="0"/>
                <a:t>🤔</a:t>
              </a:r>
            </a:p>
          </p:txBody>
        </p:sp>
      </p:grpSp>
    </p:spTree>
    <p:extLst>
      <p:ext uri="{BB962C8B-B14F-4D97-AF65-F5344CB8AC3E}">
        <p14:creationId xmlns:p14="http://schemas.microsoft.com/office/powerpoint/2010/main" val="393599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84C9A-1CA2-F4AD-BC99-D61BC8E48283}"/>
              </a:ext>
            </a:extLst>
          </p:cNvPr>
          <p:cNvSpPr txBox="1">
            <a:spLocks/>
          </p:cNvSpPr>
          <p:nvPr/>
        </p:nvSpPr>
        <p:spPr>
          <a:xfrm>
            <a:off x="163337" y="285885"/>
            <a:ext cx="2669074" cy="5793894"/>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225425" indent="0">
              <a:lnSpc>
                <a:spcPct val="100000"/>
              </a:lnSpc>
              <a:spcAft>
                <a:spcPts val="900"/>
              </a:spcAft>
              <a:buNone/>
            </a:pPr>
            <a:r>
              <a:rPr lang="en-US" sz="2400" dirty="0">
                <a:solidFill>
                  <a:schemeClr val="bg1">
                    <a:lumMod val="50000"/>
                    <a:lumOff val="50000"/>
                  </a:schemeClr>
                </a:solidFill>
              </a:rPr>
              <a:t>Cognifying</a:t>
            </a:r>
          </a:p>
          <a:p>
            <a:pPr marL="225425" indent="0">
              <a:lnSpc>
                <a:spcPct val="100000"/>
              </a:lnSpc>
              <a:spcAft>
                <a:spcPts val="900"/>
              </a:spcAft>
              <a:buNone/>
            </a:pPr>
            <a:r>
              <a:rPr lang="en-US" sz="2400" dirty="0">
                <a:solidFill>
                  <a:schemeClr val="bg1">
                    <a:lumMod val="50000"/>
                    <a:lumOff val="50000"/>
                  </a:schemeClr>
                </a:solidFill>
              </a:rPr>
              <a:t> • Becoming</a:t>
            </a:r>
          </a:p>
          <a:p>
            <a:pPr marL="225425" indent="0">
              <a:lnSpc>
                <a:spcPct val="100000"/>
              </a:lnSpc>
              <a:spcAft>
                <a:spcPts val="900"/>
              </a:spcAft>
              <a:buNone/>
            </a:pPr>
            <a:r>
              <a:rPr lang="en-US" sz="2400" b="1" dirty="0">
                <a:solidFill>
                  <a:schemeClr val="accent6"/>
                </a:solidFill>
              </a:rPr>
              <a:t> • Interacting</a:t>
            </a:r>
          </a:p>
          <a:p>
            <a:pPr marL="225425" indent="0">
              <a:lnSpc>
                <a:spcPct val="100000"/>
              </a:lnSpc>
              <a:spcAft>
                <a:spcPts val="900"/>
              </a:spcAft>
              <a:buNone/>
            </a:pPr>
            <a:r>
              <a:rPr lang="en-US" sz="2400" dirty="0">
                <a:solidFill>
                  <a:schemeClr val="bg1">
                    <a:lumMod val="50000"/>
                    <a:lumOff val="50000"/>
                  </a:schemeClr>
                </a:solidFill>
              </a:rPr>
              <a:t> • Filtering</a:t>
            </a:r>
          </a:p>
          <a:p>
            <a:pPr marL="225425" indent="0">
              <a:lnSpc>
                <a:spcPct val="100000"/>
              </a:lnSpc>
              <a:spcAft>
                <a:spcPts val="900"/>
              </a:spcAft>
              <a:buNone/>
            </a:pPr>
            <a:r>
              <a:rPr lang="en-US" sz="2400" dirty="0">
                <a:solidFill>
                  <a:schemeClr val="bg1">
                    <a:lumMod val="50000"/>
                    <a:lumOff val="50000"/>
                  </a:schemeClr>
                </a:solidFill>
              </a:rPr>
              <a:t>Screening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Questioning</a:t>
            </a:r>
            <a:endParaRPr lang="en-US" sz="2400" dirty="0">
              <a:solidFill>
                <a:schemeClr val="bg1">
                  <a:lumMod val="50000"/>
                  <a:lumOff val="50000"/>
                </a:schemeClr>
              </a:solidFill>
            </a:endParaRPr>
          </a:p>
          <a:p>
            <a:pPr marL="225425" indent="0">
              <a:lnSpc>
                <a:spcPct val="100000"/>
              </a:lnSpc>
              <a:spcAft>
                <a:spcPts val="900"/>
              </a:spcAft>
              <a:buNone/>
            </a:pPr>
            <a:r>
              <a:rPr lang="en-US" sz="2400" dirty="0">
                <a:solidFill>
                  <a:schemeClr val="bg1">
                    <a:lumMod val="50000"/>
                    <a:lumOff val="50000"/>
                  </a:schemeClr>
                </a:solidFill>
              </a:rPr>
              <a:t> • Remixing</a:t>
            </a:r>
          </a:p>
          <a:p>
            <a:pPr marL="225425" indent="0">
              <a:lnSpc>
                <a:spcPct val="100000"/>
              </a:lnSpc>
              <a:spcAft>
                <a:spcPts val="900"/>
              </a:spcAft>
              <a:buNone/>
            </a:pPr>
            <a:r>
              <a:rPr lang="en-US" sz="2400" dirty="0">
                <a:solidFill>
                  <a:schemeClr val="bg1">
                    <a:lumMod val="50000"/>
                    <a:lumOff val="50000"/>
                  </a:schemeClr>
                </a:solidFill>
              </a:rPr>
              <a:t> • Flowing</a:t>
            </a:r>
          </a:p>
          <a:p>
            <a:pPr marL="225425" indent="0">
              <a:lnSpc>
                <a:spcPct val="100000"/>
              </a:lnSpc>
              <a:spcAft>
                <a:spcPts val="900"/>
              </a:spcAft>
              <a:buNone/>
            </a:pPr>
            <a:r>
              <a:rPr lang="en-US" sz="2400" dirty="0">
                <a:solidFill>
                  <a:schemeClr val="bg1">
                    <a:lumMod val="50000"/>
                    <a:lumOff val="50000"/>
                  </a:schemeClr>
                </a:solidFill>
              </a:rPr>
              <a:t>Sharing</a:t>
            </a: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Tracking</a:t>
            </a:r>
          </a:p>
          <a:p>
            <a:pPr marL="225425" indent="0">
              <a:lnSpc>
                <a:spcPct val="100000"/>
              </a:lnSpc>
              <a:spcAft>
                <a:spcPts val="900"/>
              </a:spcAft>
              <a:buNone/>
            </a:pPr>
            <a:r>
              <a:rPr lang="en-US" sz="2400" dirty="0">
                <a:solidFill>
                  <a:schemeClr val="bg1">
                    <a:lumMod val="50000"/>
                    <a:lumOff val="50000"/>
                  </a:schemeClr>
                </a:solidFill>
              </a:rPr>
              <a:t> • Accessing</a:t>
            </a:r>
            <a:endParaRPr lang="en-US" sz="2400" dirty="0">
              <a:ln w="0"/>
              <a:solidFill>
                <a:schemeClr val="bg1">
                  <a:lumMod val="50000"/>
                  <a:lumOff val="50000"/>
                </a:schemeClr>
              </a:solidFill>
              <a:effectLst>
                <a:outerShdw blurRad="38100" dist="19050" dir="2700000" algn="tl" rotWithShape="0">
                  <a:schemeClr val="dk1">
                    <a:alpha val="40000"/>
                  </a:schemeClr>
                </a:outerShdw>
              </a:effectLst>
            </a:endParaRPr>
          </a:p>
          <a:p>
            <a:pPr marL="225425" indent="0">
              <a:lnSpc>
                <a:spcPct val="100000"/>
              </a:lnSpc>
              <a:spcAft>
                <a:spcPts val="900"/>
              </a:spcAft>
              <a:buNone/>
            </a:pPr>
            <a:r>
              <a:rPr lang="en-US" sz="2400" dirty="0">
                <a:solidFill>
                  <a:schemeClr val="bg1">
                    <a:lumMod val="50000"/>
                    <a:lumOff val="50000"/>
                  </a:schemeClr>
                </a:solidFill>
              </a:rPr>
              <a:t> • </a:t>
            </a:r>
            <a:r>
              <a:rPr lang="en-US" sz="2400" dirty="0">
                <a:ln w="0"/>
                <a:solidFill>
                  <a:schemeClr val="bg1">
                    <a:lumMod val="50000"/>
                    <a:lumOff val="50000"/>
                  </a:schemeClr>
                </a:solidFill>
                <a:effectLst>
                  <a:outerShdw blurRad="38100" dist="19050" dir="2700000" algn="tl" rotWithShape="0">
                    <a:schemeClr val="dk1">
                      <a:alpha val="40000"/>
                    </a:schemeClr>
                  </a:outerShdw>
                </a:effectLst>
              </a:rPr>
              <a:t>Beginning</a:t>
            </a:r>
            <a:endParaRPr lang="en-US" sz="2400" dirty="0">
              <a:solidFill>
                <a:schemeClr val="bg1">
                  <a:lumMod val="50000"/>
                  <a:lumOff val="50000"/>
                </a:schemeClr>
              </a:solidFill>
            </a:endParaRPr>
          </a:p>
        </p:txBody>
      </p:sp>
      <p:grpSp>
        <p:nvGrpSpPr>
          <p:cNvPr id="6" name="Group 5">
            <a:extLst>
              <a:ext uri="{FF2B5EF4-FFF2-40B4-BE49-F238E27FC236}">
                <a16:creationId xmlns:a16="http://schemas.microsoft.com/office/drawing/2014/main" id="{B7D81269-E030-77CB-0119-E1E09178FB08}"/>
              </a:ext>
            </a:extLst>
          </p:cNvPr>
          <p:cNvGrpSpPr>
            <a:grpSpLocks noChangeAspect="1"/>
          </p:cNvGrpSpPr>
          <p:nvPr/>
        </p:nvGrpSpPr>
        <p:grpSpPr>
          <a:xfrm>
            <a:off x="2072498" y="350822"/>
            <a:ext cx="300706" cy="298187"/>
            <a:chOff x="-782952" y="5279717"/>
            <a:chExt cx="558720" cy="554040"/>
          </a:xfrm>
        </p:grpSpPr>
        <p:sp>
          <p:nvSpPr>
            <p:cNvPr id="12" name="Freeform: Shape 74">
              <a:extLst>
                <a:ext uri="{FF2B5EF4-FFF2-40B4-BE49-F238E27FC236}">
                  <a16:creationId xmlns:a16="http://schemas.microsoft.com/office/drawing/2014/main" id="{EF0AAA8F-3FA3-F45E-CC54-B0283A03156A}"/>
                </a:ext>
              </a:extLst>
            </p:cNvPr>
            <p:cNvSpPr/>
            <p:nvPr/>
          </p:nvSpPr>
          <p:spPr>
            <a:xfrm>
              <a:off x="-782952" y="5498245"/>
              <a:ext cx="4679" cy="123068"/>
            </a:xfrm>
            <a:custGeom>
              <a:avLst/>
              <a:gdLst>
                <a:gd name="connsiteX0" fmla="*/ 0 w 9525"/>
                <a:gd name="connsiteY0" fmla="*/ 250508 h 250507"/>
                <a:gd name="connsiteX1" fmla="*/ 0 w 9525"/>
                <a:gd name="connsiteY1" fmla="*/ 124777 h 250507"/>
                <a:gd name="connsiteX2" fmla="*/ 0 w 9525"/>
                <a:gd name="connsiteY2" fmla="*/ 0 h 250507"/>
              </a:gdLst>
              <a:ahLst/>
              <a:cxnLst>
                <a:cxn ang="0">
                  <a:pos x="connsiteX0" y="connsiteY0"/>
                </a:cxn>
                <a:cxn ang="0">
                  <a:pos x="connsiteX1" y="connsiteY1"/>
                </a:cxn>
                <a:cxn ang="0">
                  <a:pos x="connsiteX2" y="connsiteY2"/>
                </a:cxn>
              </a:cxnLst>
              <a:rect l="l" t="t" r="r" b="b"/>
              <a:pathLst>
                <a:path w="9525" h="250507">
                  <a:moveTo>
                    <a:pt x="0" y="250508"/>
                  </a:moveTo>
                  <a:lnTo>
                    <a:pt x="0" y="124777"/>
                  </a:lnTo>
                  <a:lnTo>
                    <a:pt x="0" y="0"/>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3" name="Freeform: Shape 75">
              <a:extLst>
                <a:ext uri="{FF2B5EF4-FFF2-40B4-BE49-F238E27FC236}">
                  <a16:creationId xmlns:a16="http://schemas.microsoft.com/office/drawing/2014/main" id="{7E4AFD16-26DD-7D7F-9D9D-E7A1305E48D8}"/>
                </a:ext>
              </a:extLst>
            </p:cNvPr>
            <p:cNvSpPr/>
            <p:nvPr/>
          </p:nvSpPr>
          <p:spPr>
            <a:xfrm>
              <a:off x="-644441" y="5383600"/>
              <a:ext cx="69255" cy="175945"/>
            </a:xfrm>
            <a:custGeom>
              <a:avLst/>
              <a:gdLst>
                <a:gd name="connsiteX0" fmla="*/ 0 w 140969"/>
                <a:gd name="connsiteY0" fmla="*/ 358140 h 358139"/>
                <a:gd name="connsiteX1" fmla="*/ 0 w 140969"/>
                <a:gd name="connsiteY1" fmla="*/ 211455 h 358139"/>
                <a:gd name="connsiteX2" fmla="*/ 140970 w 140969"/>
                <a:gd name="connsiteY2" fmla="*/ 140970 h 358139"/>
                <a:gd name="connsiteX3" fmla="*/ 140970 w 140969"/>
                <a:gd name="connsiteY3" fmla="*/ 0 h 358139"/>
              </a:gdLst>
              <a:ahLst/>
              <a:cxnLst>
                <a:cxn ang="0">
                  <a:pos x="connsiteX0" y="connsiteY0"/>
                </a:cxn>
                <a:cxn ang="0">
                  <a:pos x="connsiteX1" y="connsiteY1"/>
                </a:cxn>
                <a:cxn ang="0">
                  <a:pos x="connsiteX2" y="connsiteY2"/>
                </a:cxn>
                <a:cxn ang="0">
                  <a:pos x="connsiteX3" y="connsiteY3"/>
                </a:cxn>
              </a:cxnLst>
              <a:rect l="l" t="t" r="r" b="b"/>
              <a:pathLst>
                <a:path w="140969" h="358139">
                  <a:moveTo>
                    <a:pt x="0" y="358140"/>
                  </a:moveTo>
                  <a:lnTo>
                    <a:pt x="0" y="211455"/>
                  </a:lnTo>
                  <a:lnTo>
                    <a:pt x="140970" y="140970"/>
                  </a:lnTo>
                  <a:lnTo>
                    <a:pt x="14097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4" name="Freeform: Shape 76">
              <a:extLst>
                <a:ext uri="{FF2B5EF4-FFF2-40B4-BE49-F238E27FC236}">
                  <a16:creationId xmlns:a16="http://schemas.microsoft.com/office/drawing/2014/main" id="{C7FF2A97-D9AC-607B-CD17-3714AFB02354}"/>
                </a:ext>
              </a:extLst>
            </p:cNvPr>
            <p:cNvSpPr/>
            <p:nvPr/>
          </p:nvSpPr>
          <p:spPr>
            <a:xfrm>
              <a:off x="-713696" y="5452855"/>
              <a:ext cx="69255" cy="34628"/>
            </a:xfrm>
            <a:custGeom>
              <a:avLst/>
              <a:gdLst>
                <a:gd name="connsiteX0" fmla="*/ 140970 w 140970"/>
                <a:gd name="connsiteY0" fmla="*/ 70485 h 70485"/>
                <a:gd name="connsiteX1" fmla="*/ 0 w 140970"/>
                <a:gd name="connsiteY1" fmla="*/ 0 h 70485"/>
              </a:gdLst>
              <a:ahLst/>
              <a:cxnLst>
                <a:cxn ang="0">
                  <a:pos x="connsiteX0" y="connsiteY0"/>
                </a:cxn>
                <a:cxn ang="0">
                  <a:pos x="connsiteX1" y="connsiteY1"/>
                </a:cxn>
              </a:cxnLst>
              <a:rect l="l" t="t" r="r" b="b"/>
              <a:pathLst>
                <a:path w="140970" h="70485">
                  <a:moveTo>
                    <a:pt x="140970" y="7048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5" name="Freeform: Shape 77">
              <a:extLst>
                <a:ext uri="{FF2B5EF4-FFF2-40B4-BE49-F238E27FC236}">
                  <a16:creationId xmlns:a16="http://schemas.microsoft.com/office/drawing/2014/main" id="{F83924CE-3452-26D6-B9F0-F291718D7388}"/>
                </a:ext>
              </a:extLst>
            </p:cNvPr>
            <p:cNvSpPr/>
            <p:nvPr/>
          </p:nvSpPr>
          <p:spPr>
            <a:xfrm>
              <a:off x="-644441" y="5321364"/>
              <a:ext cx="4679" cy="85165"/>
            </a:xfrm>
            <a:custGeom>
              <a:avLst/>
              <a:gdLst>
                <a:gd name="connsiteX0" fmla="*/ 0 w 9525"/>
                <a:gd name="connsiteY0" fmla="*/ 173355 h 173355"/>
                <a:gd name="connsiteX1" fmla="*/ 0 w 9525"/>
                <a:gd name="connsiteY1" fmla="*/ 0 h 173355"/>
              </a:gdLst>
              <a:ahLst/>
              <a:cxnLst>
                <a:cxn ang="0">
                  <a:pos x="connsiteX0" y="connsiteY0"/>
                </a:cxn>
                <a:cxn ang="0">
                  <a:pos x="connsiteX1" y="connsiteY1"/>
                </a:cxn>
              </a:cxnLst>
              <a:rect l="l" t="t" r="r" b="b"/>
              <a:pathLst>
                <a:path w="9525" h="173355">
                  <a:moveTo>
                    <a:pt x="0" y="17335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6" name="Freeform: Shape 78">
              <a:extLst>
                <a:ext uri="{FF2B5EF4-FFF2-40B4-BE49-F238E27FC236}">
                  <a16:creationId xmlns:a16="http://schemas.microsoft.com/office/drawing/2014/main" id="{75C8E93D-EA2A-1438-3173-6C03308923E9}"/>
                </a:ext>
              </a:extLst>
            </p:cNvPr>
            <p:cNvSpPr/>
            <p:nvPr/>
          </p:nvSpPr>
          <p:spPr>
            <a:xfrm>
              <a:off x="-782952" y="5521174"/>
              <a:ext cx="66447" cy="39306"/>
            </a:xfrm>
            <a:custGeom>
              <a:avLst/>
              <a:gdLst>
                <a:gd name="connsiteX0" fmla="*/ 0 w 135255"/>
                <a:gd name="connsiteY0" fmla="*/ 80010 h 80009"/>
                <a:gd name="connsiteX1" fmla="*/ 135255 w 135255"/>
                <a:gd name="connsiteY1" fmla="*/ 0 h 80009"/>
              </a:gdLst>
              <a:ahLst/>
              <a:cxnLst>
                <a:cxn ang="0">
                  <a:pos x="connsiteX0" y="connsiteY0"/>
                </a:cxn>
                <a:cxn ang="0">
                  <a:pos x="connsiteX1" y="connsiteY1"/>
                </a:cxn>
              </a:cxnLst>
              <a:rect l="l" t="t" r="r" b="b"/>
              <a:pathLst>
                <a:path w="135255" h="80009">
                  <a:moveTo>
                    <a:pt x="0" y="80010"/>
                  </a:moveTo>
                  <a:lnTo>
                    <a:pt x="135255"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7" name="Freeform: Shape 79">
              <a:extLst>
                <a:ext uri="{FF2B5EF4-FFF2-40B4-BE49-F238E27FC236}">
                  <a16:creationId xmlns:a16="http://schemas.microsoft.com/office/drawing/2014/main" id="{DA547A87-3403-7622-6859-D04D9AD3B5E8}"/>
                </a:ext>
              </a:extLst>
            </p:cNvPr>
            <p:cNvSpPr/>
            <p:nvPr/>
          </p:nvSpPr>
          <p:spPr>
            <a:xfrm>
              <a:off x="-713696" y="5625993"/>
              <a:ext cx="69255" cy="46326"/>
            </a:xfrm>
            <a:custGeom>
              <a:avLst/>
              <a:gdLst>
                <a:gd name="connsiteX0" fmla="*/ 0 w 140970"/>
                <a:gd name="connsiteY0" fmla="*/ 94297 h 94297"/>
                <a:gd name="connsiteX1" fmla="*/ 140970 w 140970"/>
                <a:gd name="connsiteY1" fmla="*/ 0 h 94297"/>
              </a:gdLst>
              <a:ahLst/>
              <a:cxnLst>
                <a:cxn ang="0">
                  <a:pos x="connsiteX0" y="connsiteY0"/>
                </a:cxn>
                <a:cxn ang="0">
                  <a:pos x="connsiteX1" y="connsiteY1"/>
                </a:cxn>
              </a:cxnLst>
              <a:rect l="l" t="t" r="r" b="b"/>
              <a:pathLst>
                <a:path w="140970" h="94297">
                  <a:moveTo>
                    <a:pt x="0" y="94297"/>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8" name="Freeform: Shape 80">
              <a:extLst>
                <a:ext uri="{FF2B5EF4-FFF2-40B4-BE49-F238E27FC236}">
                  <a16:creationId xmlns:a16="http://schemas.microsoft.com/office/drawing/2014/main" id="{B1C5FE98-F1D8-0A00-E572-A039C286D201}"/>
                </a:ext>
              </a:extLst>
            </p:cNvPr>
            <p:cNvSpPr/>
            <p:nvPr/>
          </p:nvSpPr>
          <p:spPr>
            <a:xfrm>
              <a:off x="-650525" y="5757016"/>
              <a:ext cx="66915" cy="39306"/>
            </a:xfrm>
            <a:custGeom>
              <a:avLst/>
              <a:gdLst>
                <a:gd name="connsiteX0" fmla="*/ 0 w 136207"/>
                <a:gd name="connsiteY0" fmla="*/ 80010 h 80009"/>
                <a:gd name="connsiteX1" fmla="*/ 136208 w 136207"/>
                <a:gd name="connsiteY1" fmla="*/ 0 h 80009"/>
              </a:gdLst>
              <a:ahLst/>
              <a:cxnLst>
                <a:cxn ang="0">
                  <a:pos x="connsiteX0" y="connsiteY0"/>
                </a:cxn>
                <a:cxn ang="0">
                  <a:pos x="connsiteX1" y="connsiteY1"/>
                </a:cxn>
              </a:cxnLst>
              <a:rect l="l" t="t" r="r" b="b"/>
              <a:pathLst>
                <a:path w="136207" h="80009">
                  <a:moveTo>
                    <a:pt x="0" y="80010"/>
                  </a:moveTo>
                  <a:lnTo>
                    <a:pt x="136208"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19" name="Freeform: Shape 81">
              <a:extLst>
                <a:ext uri="{FF2B5EF4-FFF2-40B4-BE49-F238E27FC236}">
                  <a16:creationId xmlns:a16="http://schemas.microsoft.com/office/drawing/2014/main" id="{F00F6305-BB1D-24E3-CF2C-CE4E70C02EEA}"/>
                </a:ext>
              </a:extLst>
            </p:cNvPr>
            <p:cNvSpPr/>
            <p:nvPr/>
          </p:nvSpPr>
          <p:spPr>
            <a:xfrm>
              <a:off x="-656140" y="5625993"/>
              <a:ext cx="150209" cy="80953"/>
            </a:xfrm>
            <a:custGeom>
              <a:avLst/>
              <a:gdLst>
                <a:gd name="connsiteX0" fmla="*/ 0 w 305752"/>
                <a:gd name="connsiteY0" fmla="*/ 164783 h 164782"/>
                <a:gd name="connsiteX1" fmla="*/ 305753 w 305752"/>
                <a:gd name="connsiteY1" fmla="*/ 0 h 164782"/>
              </a:gdLst>
              <a:ahLst/>
              <a:cxnLst>
                <a:cxn ang="0">
                  <a:pos x="connsiteX0" y="connsiteY0"/>
                </a:cxn>
                <a:cxn ang="0">
                  <a:pos x="connsiteX1" y="connsiteY1"/>
                </a:cxn>
              </a:cxnLst>
              <a:rect l="l" t="t" r="r" b="b"/>
              <a:pathLst>
                <a:path w="305752" h="164782">
                  <a:moveTo>
                    <a:pt x="0" y="164783"/>
                  </a:moveTo>
                  <a:lnTo>
                    <a:pt x="305753"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0" name="Freeform: Shape 82">
              <a:extLst>
                <a:ext uri="{FF2B5EF4-FFF2-40B4-BE49-F238E27FC236}">
                  <a16:creationId xmlns:a16="http://schemas.microsoft.com/office/drawing/2014/main" id="{AF6BAE4C-1F3C-DB81-E5AA-14A7DECF5F62}"/>
                </a:ext>
              </a:extLst>
            </p:cNvPr>
            <p:cNvSpPr/>
            <p:nvPr/>
          </p:nvSpPr>
          <p:spPr>
            <a:xfrm>
              <a:off x="-713696" y="5556738"/>
              <a:ext cx="69255" cy="46326"/>
            </a:xfrm>
            <a:custGeom>
              <a:avLst/>
              <a:gdLst>
                <a:gd name="connsiteX0" fmla="*/ 0 w 140970"/>
                <a:gd name="connsiteY0" fmla="*/ 94298 h 94297"/>
                <a:gd name="connsiteX1" fmla="*/ 140970 w 140970"/>
                <a:gd name="connsiteY1" fmla="*/ 0 h 94297"/>
              </a:gdLst>
              <a:ahLst/>
              <a:cxnLst>
                <a:cxn ang="0">
                  <a:pos x="connsiteX0" y="connsiteY0"/>
                </a:cxn>
                <a:cxn ang="0">
                  <a:pos x="connsiteX1" y="connsiteY1"/>
                </a:cxn>
              </a:cxnLst>
              <a:rect l="l" t="t" r="r" b="b"/>
              <a:pathLst>
                <a:path w="140970" h="94297">
                  <a:moveTo>
                    <a:pt x="0" y="94298"/>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1" name="Freeform: Shape 83">
              <a:extLst>
                <a:ext uri="{FF2B5EF4-FFF2-40B4-BE49-F238E27FC236}">
                  <a16:creationId xmlns:a16="http://schemas.microsoft.com/office/drawing/2014/main" id="{364A890C-0CB6-49F0-B641-4E6F31EA4373}"/>
                </a:ext>
              </a:extLst>
            </p:cNvPr>
            <p:cNvSpPr/>
            <p:nvPr/>
          </p:nvSpPr>
          <p:spPr>
            <a:xfrm>
              <a:off x="-782952" y="5279717"/>
              <a:ext cx="277021" cy="554040"/>
            </a:xfrm>
            <a:custGeom>
              <a:avLst/>
              <a:gdLst>
                <a:gd name="connsiteX0" fmla="*/ 563880 w 563880"/>
                <a:gd name="connsiteY0" fmla="*/ 93345 h 1127759"/>
                <a:gd name="connsiteX1" fmla="*/ 422910 w 563880"/>
                <a:gd name="connsiteY1" fmla="*/ 0 h 1127759"/>
                <a:gd name="connsiteX2" fmla="*/ 140970 w 563880"/>
                <a:gd name="connsiteY2" fmla="*/ 163830 h 1127759"/>
                <a:gd name="connsiteX3" fmla="*/ 140970 w 563880"/>
                <a:gd name="connsiteY3" fmla="*/ 351472 h 1127759"/>
                <a:gd name="connsiteX4" fmla="*/ 0 w 563880"/>
                <a:gd name="connsiteY4" fmla="*/ 422910 h 1127759"/>
                <a:gd name="connsiteX5" fmla="*/ 0 w 563880"/>
                <a:gd name="connsiteY5" fmla="*/ 569595 h 1127759"/>
                <a:gd name="connsiteX6" fmla="*/ 0 w 563880"/>
                <a:gd name="connsiteY6" fmla="*/ 704850 h 1127759"/>
                <a:gd name="connsiteX7" fmla="*/ 140970 w 563880"/>
                <a:gd name="connsiteY7" fmla="*/ 799148 h 1127759"/>
                <a:gd name="connsiteX8" fmla="*/ 140970 w 563880"/>
                <a:gd name="connsiteY8" fmla="*/ 963930 h 1127759"/>
                <a:gd name="connsiteX9" fmla="*/ 422910 w 563880"/>
                <a:gd name="connsiteY9" fmla="*/ 1127760 h 1127759"/>
                <a:gd name="connsiteX10" fmla="*/ 563880 w 563880"/>
                <a:gd name="connsiteY10" fmla="*/ 1052513 h 1127759"/>
                <a:gd name="connsiteX11" fmla="*/ 563880 w 563880"/>
                <a:gd name="connsiteY11" fmla="*/ 563880 h 1127759"/>
                <a:gd name="connsiteX12" fmla="*/ 422910 w 563880"/>
                <a:gd name="connsiteY12" fmla="*/ 493395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3880" h="1127759">
                  <a:moveTo>
                    <a:pt x="563880" y="93345"/>
                  </a:moveTo>
                  <a:lnTo>
                    <a:pt x="422910" y="0"/>
                  </a:lnTo>
                  <a:lnTo>
                    <a:pt x="140970" y="163830"/>
                  </a:lnTo>
                  <a:lnTo>
                    <a:pt x="140970" y="351472"/>
                  </a:lnTo>
                  <a:lnTo>
                    <a:pt x="0" y="422910"/>
                  </a:lnTo>
                  <a:lnTo>
                    <a:pt x="0" y="569595"/>
                  </a:lnTo>
                  <a:lnTo>
                    <a:pt x="0" y="704850"/>
                  </a:lnTo>
                  <a:lnTo>
                    <a:pt x="140970" y="799148"/>
                  </a:lnTo>
                  <a:lnTo>
                    <a:pt x="140970" y="963930"/>
                  </a:lnTo>
                  <a:lnTo>
                    <a:pt x="422910" y="1127760"/>
                  </a:lnTo>
                  <a:lnTo>
                    <a:pt x="563880" y="1052513"/>
                  </a:lnTo>
                  <a:lnTo>
                    <a:pt x="563880" y="563880"/>
                  </a:lnTo>
                  <a:lnTo>
                    <a:pt x="422910" y="493395"/>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2" name="Freeform: Shape 84">
              <a:extLst>
                <a:ext uri="{FF2B5EF4-FFF2-40B4-BE49-F238E27FC236}">
                  <a16:creationId xmlns:a16="http://schemas.microsoft.com/office/drawing/2014/main" id="{4A3948A2-165F-7F91-B2AB-F68F4F425F0D}"/>
                </a:ext>
              </a:extLst>
            </p:cNvPr>
            <p:cNvSpPr/>
            <p:nvPr/>
          </p:nvSpPr>
          <p:spPr>
            <a:xfrm>
              <a:off x="-644441" y="5556738"/>
              <a:ext cx="69255" cy="103882"/>
            </a:xfrm>
            <a:custGeom>
              <a:avLst/>
              <a:gdLst>
                <a:gd name="connsiteX0" fmla="*/ 140970 w 140969"/>
                <a:gd name="connsiteY0" fmla="*/ 211455 h 211454"/>
                <a:gd name="connsiteX1" fmla="*/ 140970 w 140969"/>
                <a:gd name="connsiteY1" fmla="*/ 94298 h 211454"/>
                <a:gd name="connsiteX2" fmla="*/ 0 w 140969"/>
                <a:gd name="connsiteY2" fmla="*/ 0 h 211454"/>
              </a:gdLst>
              <a:ahLst/>
              <a:cxnLst>
                <a:cxn ang="0">
                  <a:pos x="connsiteX0" y="connsiteY0"/>
                </a:cxn>
                <a:cxn ang="0">
                  <a:pos x="connsiteX1" y="connsiteY1"/>
                </a:cxn>
                <a:cxn ang="0">
                  <a:pos x="connsiteX2" y="connsiteY2"/>
                </a:cxn>
              </a:cxnLst>
              <a:rect l="l" t="t" r="r" b="b"/>
              <a:pathLst>
                <a:path w="140969" h="211454">
                  <a:moveTo>
                    <a:pt x="140970" y="211455"/>
                  </a:moveTo>
                  <a:lnTo>
                    <a:pt x="140970" y="94298"/>
                  </a:lnTo>
                  <a:lnTo>
                    <a:pt x="0" y="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3" name="Freeform: Shape 85">
              <a:extLst>
                <a:ext uri="{FF2B5EF4-FFF2-40B4-BE49-F238E27FC236}">
                  <a16:creationId xmlns:a16="http://schemas.microsoft.com/office/drawing/2014/main" id="{D064B28C-D2FA-4498-627B-F60FAA643BC2}"/>
                </a:ext>
              </a:extLst>
            </p:cNvPr>
            <p:cNvSpPr/>
            <p:nvPr/>
          </p:nvSpPr>
          <p:spPr>
            <a:xfrm>
              <a:off x="-228911" y="5498245"/>
              <a:ext cx="4679" cy="123068"/>
            </a:xfrm>
            <a:custGeom>
              <a:avLst/>
              <a:gdLst>
                <a:gd name="connsiteX0" fmla="*/ 0 w 9525"/>
                <a:gd name="connsiteY0" fmla="*/ 0 h 250507"/>
                <a:gd name="connsiteX1" fmla="*/ 0 w 9525"/>
                <a:gd name="connsiteY1" fmla="*/ 124777 h 250507"/>
                <a:gd name="connsiteX2" fmla="*/ 0 w 9525"/>
                <a:gd name="connsiteY2" fmla="*/ 250508 h 250507"/>
              </a:gdLst>
              <a:ahLst/>
              <a:cxnLst>
                <a:cxn ang="0">
                  <a:pos x="connsiteX0" y="connsiteY0"/>
                </a:cxn>
                <a:cxn ang="0">
                  <a:pos x="connsiteX1" y="connsiteY1"/>
                </a:cxn>
                <a:cxn ang="0">
                  <a:pos x="connsiteX2" y="connsiteY2"/>
                </a:cxn>
              </a:cxnLst>
              <a:rect l="l" t="t" r="r" b="b"/>
              <a:pathLst>
                <a:path w="9525" h="250507">
                  <a:moveTo>
                    <a:pt x="0" y="0"/>
                  </a:moveTo>
                  <a:lnTo>
                    <a:pt x="0" y="124777"/>
                  </a:lnTo>
                  <a:lnTo>
                    <a:pt x="0" y="250508"/>
                  </a:ln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4" name="Freeform: Shape 86">
              <a:extLst>
                <a:ext uri="{FF2B5EF4-FFF2-40B4-BE49-F238E27FC236}">
                  <a16:creationId xmlns:a16="http://schemas.microsoft.com/office/drawing/2014/main" id="{5888155A-FCCA-8E8D-D9F5-54D533F257FC}"/>
                </a:ext>
              </a:extLst>
            </p:cNvPr>
            <p:cNvSpPr/>
            <p:nvPr/>
          </p:nvSpPr>
          <p:spPr>
            <a:xfrm>
              <a:off x="-298166" y="5591365"/>
              <a:ext cx="69255" cy="34627"/>
            </a:xfrm>
            <a:custGeom>
              <a:avLst/>
              <a:gdLst>
                <a:gd name="connsiteX0" fmla="*/ 0 w 140969"/>
                <a:gd name="connsiteY0" fmla="*/ 0 h 70484"/>
                <a:gd name="connsiteX1" fmla="*/ 140970 w 140969"/>
                <a:gd name="connsiteY1" fmla="*/ 70485 h 70484"/>
              </a:gdLst>
              <a:ahLst/>
              <a:cxnLst>
                <a:cxn ang="0">
                  <a:pos x="connsiteX0" y="connsiteY0"/>
                </a:cxn>
                <a:cxn ang="0">
                  <a:pos x="connsiteX1" y="connsiteY1"/>
                </a:cxn>
              </a:cxnLst>
              <a:rect l="l" t="t" r="r" b="b"/>
              <a:pathLst>
                <a:path w="140969" h="70484">
                  <a:moveTo>
                    <a:pt x="0" y="0"/>
                  </a:moveTo>
                  <a:lnTo>
                    <a:pt x="140970" y="70485"/>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5" name="Freeform: Shape 87">
              <a:extLst>
                <a:ext uri="{FF2B5EF4-FFF2-40B4-BE49-F238E27FC236}">
                  <a16:creationId xmlns:a16="http://schemas.microsoft.com/office/drawing/2014/main" id="{A8B51896-853C-48A8-2635-BE7BBBABE8A9}"/>
                </a:ext>
              </a:extLst>
            </p:cNvPr>
            <p:cNvSpPr/>
            <p:nvPr/>
          </p:nvSpPr>
          <p:spPr>
            <a:xfrm>
              <a:off x="-344024" y="5406529"/>
              <a:ext cx="45858" cy="4679"/>
            </a:xfrm>
            <a:custGeom>
              <a:avLst/>
              <a:gdLst>
                <a:gd name="connsiteX0" fmla="*/ 93345 w 93345"/>
                <a:gd name="connsiteY0" fmla="*/ 0 h 9525"/>
                <a:gd name="connsiteX1" fmla="*/ 0 w 93345"/>
                <a:gd name="connsiteY1" fmla="*/ 0 h 9525"/>
              </a:gdLst>
              <a:ahLst/>
              <a:cxnLst>
                <a:cxn ang="0">
                  <a:pos x="connsiteX0" y="connsiteY0"/>
                </a:cxn>
                <a:cxn ang="0">
                  <a:pos x="connsiteX1" y="connsiteY1"/>
                </a:cxn>
              </a:cxnLst>
              <a:rect l="l" t="t" r="r" b="b"/>
              <a:pathLst>
                <a:path w="93345" h="9525">
                  <a:moveTo>
                    <a:pt x="93345" y="0"/>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6" name="Freeform: Shape 88">
              <a:extLst>
                <a:ext uri="{FF2B5EF4-FFF2-40B4-BE49-F238E27FC236}">
                  <a16:creationId xmlns:a16="http://schemas.microsoft.com/office/drawing/2014/main" id="{3F370E9A-C01A-4A8F-574B-37AD9F8321C4}"/>
                </a:ext>
              </a:extLst>
            </p:cNvPr>
            <p:cNvSpPr/>
            <p:nvPr/>
          </p:nvSpPr>
          <p:spPr>
            <a:xfrm>
              <a:off x="-505931" y="5718645"/>
              <a:ext cx="69255" cy="4679"/>
            </a:xfrm>
            <a:custGeom>
              <a:avLst/>
              <a:gdLst>
                <a:gd name="connsiteX0" fmla="*/ 0 w 140969"/>
                <a:gd name="connsiteY0" fmla="*/ 0 h 9525"/>
                <a:gd name="connsiteX1" fmla="*/ 140970 w 140969"/>
                <a:gd name="connsiteY1" fmla="*/ 0 h 9525"/>
              </a:gdLst>
              <a:ahLst/>
              <a:cxnLst>
                <a:cxn ang="0">
                  <a:pos x="connsiteX0" y="connsiteY0"/>
                </a:cxn>
                <a:cxn ang="0">
                  <a:pos x="connsiteX1" y="connsiteY1"/>
                </a:cxn>
              </a:cxnLst>
              <a:rect l="l" t="t" r="r" b="b"/>
              <a:pathLst>
                <a:path w="140969" h="9525">
                  <a:moveTo>
                    <a:pt x="0" y="0"/>
                  </a:moveTo>
                  <a:lnTo>
                    <a:pt x="140970" y="0"/>
                  </a:lnTo>
                </a:path>
              </a:pathLst>
            </a:custGeom>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7" name="Freeform: Shape 89">
              <a:extLst>
                <a:ext uri="{FF2B5EF4-FFF2-40B4-BE49-F238E27FC236}">
                  <a16:creationId xmlns:a16="http://schemas.microsoft.com/office/drawing/2014/main" id="{43D7C43D-7229-F373-E650-8076CD948B26}"/>
                </a:ext>
              </a:extLst>
            </p:cNvPr>
            <p:cNvSpPr/>
            <p:nvPr/>
          </p:nvSpPr>
          <p:spPr>
            <a:xfrm>
              <a:off x="-390350" y="5383600"/>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8" name="Freeform: Shape 90">
              <a:extLst>
                <a:ext uri="{FF2B5EF4-FFF2-40B4-BE49-F238E27FC236}">
                  <a16:creationId xmlns:a16="http://schemas.microsoft.com/office/drawing/2014/main" id="{9F6C63A3-A9E8-A061-9BA0-89ED0EC5E6F3}"/>
                </a:ext>
              </a:extLst>
            </p:cNvPr>
            <p:cNvSpPr/>
            <p:nvPr/>
          </p:nvSpPr>
          <p:spPr>
            <a:xfrm>
              <a:off x="-344024" y="5556738"/>
              <a:ext cx="45858" cy="45858"/>
            </a:xfrm>
            <a:custGeom>
              <a:avLst/>
              <a:gdLst>
                <a:gd name="connsiteX0" fmla="*/ 93345 w 93345"/>
                <a:gd name="connsiteY0" fmla="*/ 46673 h 93345"/>
                <a:gd name="connsiteX1" fmla="*/ 46673 w 93345"/>
                <a:gd name="connsiteY1" fmla="*/ 93345 h 93345"/>
                <a:gd name="connsiteX2" fmla="*/ 0 w 93345"/>
                <a:gd name="connsiteY2" fmla="*/ 46673 h 93345"/>
                <a:gd name="connsiteX3" fmla="*/ 46673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3" y="93345"/>
                  </a:cubicBezTo>
                  <a:cubicBezTo>
                    <a:pt x="20896" y="93345"/>
                    <a:pt x="0" y="72449"/>
                    <a:pt x="0" y="46673"/>
                  </a:cubicBezTo>
                  <a:cubicBezTo>
                    <a:pt x="0" y="20896"/>
                    <a:pt x="20896" y="0"/>
                    <a:pt x="46673"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29" name="Freeform: Shape 91">
              <a:extLst>
                <a:ext uri="{FF2B5EF4-FFF2-40B4-BE49-F238E27FC236}">
                  <a16:creationId xmlns:a16="http://schemas.microsoft.com/office/drawing/2014/main" id="{6892F490-3F9D-2CA9-976E-434C706BE636}"/>
                </a:ext>
              </a:extLst>
            </p:cNvPr>
            <p:cNvSpPr/>
            <p:nvPr/>
          </p:nvSpPr>
          <p:spPr>
            <a:xfrm>
              <a:off x="-436676" y="5499181"/>
              <a:ext cx="45858" cy="45858"/>
            </a:xfrm>
            <a:custGeom>
              <a:avLst/>
              <a:gdLst>
                <a:gd name="connsiteX0" fmla="*/ 93345 w 93345"/>
                <a:gd name="connsiteY0" fmla="*/ 46672 h 93345"/>
                <a:gd name="connsiteX1" fmla="*/ 46672 w 93345"/>
                <a:gd name="connsiteY1" fmla="*/ 93345 h 93345"/>
                <a:gd name="connsiteX2" fmla="*/ 0 w 93345"/>
                <a:gd name="connsiteY2" fmla="*/ 46672 h 93345"/>
                <a:gd name="connsiteX3" fmla="*/ 46672 w 93345"/>
                <a:gd name="connsiteY3" fmla="*/ 0 h 93345"/>
                <a:gd name="connsiteX4" fmla="*/ 93345 w 93345"/>
                <a:gd name="connsiteY4" fmla="*/ 46672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2"/>
                  </a:moveTo>
                  <a:cubicBezTo>
                    <a:pt x="93345" y="72449"/>
                    <a:pt x="72449" y="93345"/>
                    <a:pt x="46672" y="93345"/>
                  </a:cubicBezTo>
                  <a:cubicBezTo>
                    <a:pt x="20896" y="93345"/>
                    <a:pt x="0" y="72449"/>
                    <a:pt x="0" y="46672"/>
                  </a:cubicBezTo>
                  <a:cubicBezTo>
                    <a:pt x="0" y="20896"/>
                    <a:pt x="20896" y="0"/>
                    <a:pt x="46672" y="0"/>
                  </a:cubicBezTo>
                  <a:cubicBezTo>
                    <a:pt x="72449" y="0"/>
                    <a:pt x="93345" y="20896"/>
                    <a:pt x="93345" y="46672"/>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0" name="Freeform: Shape 92">
              <a:extLst>
                <a:ext uri="{FF2B5EF4-FFF2-40B4-BE49-F238E27FC236}">
                  <a16:creationId xmlns:a16="http://schemas.microsoft.com/office/drawing/2014/main" id="{FE83CC08-B66A-9163-0351-2B5A877A697A}"/>
                </a:ext>
              </a:extLst>
            </p:cNvPr>
            <p:cNvSpPr/>
            <p:nvPr/>
          </p:nvSpPr>
          <p:spPr>
            <a:xfrm>
              <a:off x="-436676" y="5695716"/>
              <a:ext cx="45858" cy="45858"/>
            </a:xfrm>
            <a:custGeom>
              <a:avLst/>
              <a:gdLst>
                <a:gd name="connsiteX0" fmla="*/ 93345 w 93345"/>
                <a:gd name="connsiteY0" fmla="*/ 46673 h 93345"/>
                <a:gd name="connsiteX1" fmla="*/ 46672 w 93345"/>
                <a:gd name="connsiteY1" fmla="*/ 93345 h 93345"/>
                <a:gd name="connsiteX2" fmla="*/ 0 w 93345"/>
                <a:gd name="connsiteY2" fmla="*/ 46673 h 93345"/>
                <a:gd name="connsiteX3" fmla="*/ 46672 w 93345"/>
                <a:gd name="connsiteY3" fmla="*/ 0 h 93345"/>
                <a:gd name="connsiteX4" fmla="*/ 93345 w 93345"/>
                <a:gd name="connsiteY4" fmla="*/ 46673 h 93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5" h="93345">
                  <a:moveTo>
                    <a:pt x="93345" y="46673"/>
                  </a:moveTo>
                  <a:cubicBezTo>
                    <a:pt x="93345" y="72449"/>
                    <a:pt x="72449" y="93345"/>
                    <a:pt x="46672" y="93345"/>
                  </a:cubicBezTo>
                  <a:cubicBezTo>
                    <a:pt x="20896" y="93345"/>
                    <a:pt x="0" y="72449"/>
                    <a:pt x="0" y="46673"/>
                  </a:cubicBezTo>
                  <a:cubicBezTo>
                    <a:pt x="0" y="20896"/>
                    <a:pt x="20896" y="0"/>
                    <a:pt x="46672" y="0"/>
                  </a:cubicBezTo>
                  <a:cubicBezTo>
                    <a:pt x="72449" y="0"/>
                    <a:pt x="93345" y="20896"/>
                    <a:pt x="93345" y="46673"/>
                  </a:cubicBezTo>
                  <a:close/>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sp>
          <p:nvSpPr>
            <p:cNvPr id="31" name="Freeform: Shape 93">
              <a:extLst>
                <a:ext uri="{FF2B5EF4-FFF2-40B4-BE49-F238E27FC236}">
                  <a16:creationId xmlns:a16="http://schemas.microsoft.com/office/drawing/2014/main" id="{32FC18C3-5654-7E86-F9B0-0398BCC565A4}"/>
                </a:ext>
              </a:extLst>
            </p:cNvPr>
            <p:cNvSpPr/>
            <p:nvPr/>
          </p:nvSpPr>
          <p:spPr>
            <a:xfrm>
              <a:off x="-505931" y="5279717"/>
              <a:ext cx="277020" cy="554040"/>
            </a:xfrm>
            <a:custGeom>
              <a:avLst/>
              <a:gdLst>
                <a:gd name="connsiteX0" fmla="*/ 140970 w 563879"/>
                <a:gd name="connsiteY0" fmla="*/ 469583 h 1127759"/>
                <a:gd name="connsiteX1" fmla="*/ 0 w 563879"/>
                <a:gd name="connsiteY1" fmla="*/ 376238 h 1127759"/>
                <a:gd name="connsiteX2" fmla="*/ 0 w 563879"/>
                <a:gd name="connsiteY2" fmla="*/ 93345 h 1127759"/>
                <a:gd name="connsiteX3" fmla="*/ 140970 w 563879"/>
                <a:gd name="connsiteY3" fmla="*/ 0 h 1127759"/>
                <a:gd name="connsiteX4" fmla="*/ 422910 w 563879"/>
                <a:gd name="connsiteY4" fmla="*/ 168593 h 1127759"/>
                <a:gd name="connsiteX5" fmla="*/ 422910 w 563879"/>
                <a:gd name="connsiteY5" fmla="*/ 351472 h 1127759"/>
                <a:gd name="connsiteX6" fmla="*/ 563880 w 563879"/>
                <a:gd name="connsiteY6" fmla="*/ 431483 h 1127759"/>
                <a:gd name="connsiteX7" fmla="*/ 563880 w 563879"/>
                <a:gd name="connsiteY7" fmla="*/ 569595 h 1127759"/>
                <a:gd name="connsiteX8" fmla="*/ 563880 w 563879"/>
                <a:gd name="connsiteY8" fmla="*/ 704850 h 1127759"/>
                <a:gd name="connsiteX9" fmla="*/ 422910 w 563879"/>
                <a:gd name="connsiteY9" fmla="*/ 799148 h 1127759"/>
                <a:gd name="connsiteX10" fmla="*/ 422910 w 563879"/>
                <a:gd name="connsiteY10" fmla="*/ 963930 h 1127759"/>
                <a:gd name="connsiteX11" fmla="*/ 140970 w 563879"/>
                <a:gd name="connsiteY11" fmla="*/ 1127760 h 1127759"/>
                <a:gd name="connsiteX12" fmla="*/ 0 w 563879"/>
                <a:gd name="connsiteY12" fmla="*/ 1057275 h 1127759"/>
                <a:gd name="connsiteX13" fmla="*/ 0 w 563879"/>
                <a:gd name="connsiteY13" fmla="*/ 571500 h 1127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879" h="1127759">
                  <a:moveTo>
                    <a:pt x="140970" y="469583"/>
                  </a:moveTo>
                  <a:lnTo>
                    <a:pt x="0" y="376238"/>
                  </a:lnTo>
                  <a:lnTo>
                    <a:pt x="0" y="93345"/>
                  </a:lnTo>
                  <a:lnTo>
                    <a:pt x="140970" y="0"/>
                  </a:lnTo>
                  <a:lnTo>
                    <a:pt x="422910" y="168593"/>
                  </a:lnTo>
                  <a:lnTo>
                    <a:pt x="422910" y="351472"/>
                  </a:lnTo>
                  <a:lnTo>
                    <a:pt x="563880" y="431483"/>
                  </a:lnTo>
                  <a:lnTo>
                    <a:pt x="563880" y="569595"/>
                  </a:lnTo>
                  <a:lnTo>
                    <a:pt x="563880" y="704850"/>
                  </a:lnTo>
                  <a:lnTo>
                    <a:pt x="422910" y="799148"/>
                  </a:lnTo>
                  <a:lnTo>
                    <a:pt x="422910" y="963930"/>
                  </a:lnTo>
                  <a:lnTo>
                    <a:pt x="140970" y="1127760"/>
                  </a:lnTo>
                  <a:lnTo>
                    <a:pt x="0" y="1057275"/>
                  </a:lnTo>
                  <a:lnTo>
                    <a:pt x="0" y="571500"/>
                  </a:lnTo>
                </a:path>
              </a:pathLst>
            </a:custGeom>
            <a:noFill/>
            <a:ln w="12700" cap="flat">
              <a:solidFill>
                <a:schemeClr val="tx1">
                  <a:lumMod val="50000"/>
                </a:schemeClr>
              </a:solidFill>
              <a:prstDash val="solid"/>
              <a:round/>
            </a:ln>
          </p:spPr>
          <p:txBody>
            <a:bodyPr rtlCol="0" anchor="ctr"/>
            <a:lstStyle/>
            <a:p>
              <a:pPr defTabSz="731491"/>
              <a:endParaRPr lang="en-US">
                <a:solidFill>
                  <a:srgbClr val="FFFFFF"/>
                </a:solidFill>
                <a:latin typeface="Amazon Ember"/>
              </a:endParaRPr>
            </a:p>
          </p:txBody>
        </p:sp>
      </p:grpSp>
      <p:grpSp>
        <p:nvGrpSpPr>
          <p:cNvPr id="32" name="Group 31">
            <a:extLst>
              <a:ext uri="{FF2B5EF4-FFF2-40B4-BE49-F238E27FC236}">
                <a16:creationId xmlns:a16="http://schemas.microsoft.com/office/drawing/2014/main" id="{01F7B955-B9BE-1215-2591-7EBCDF4E8ABD}"/>
              </a:ext>
            </a:extLst>
          </p:cNvPr>
          <p:cNvGrpSpPr>
            <a:grpSpLocks noChangeAspect="1"/>
          </p:cNvGrpSpPr>
          <p:nvPr/>
        </p:nvGrpSpPr>
        <p:grpSpPr>
          <a:xfrm>
            <a:off x="1624805" y="4220236"/>
            <a:ext cx="447363" cy="288000"/>
            <a:chOff x="4348497" y="3025153"/>
            <a:chExt cx="661036" cy="425559"/>
          </a:xfrm>
        </p:grpSpPr>
        <p:sp>
          <p:nvSpPr>
            <p:cNvPr id="33" name="Freeform: Shape 34">
              <a:extLst>
                <a:ext uri="{FF2B5EF4-FFF2-40B4-BE49-F238E27FC236}">
                  <a16:creationId xmlns:a16="http://schemas.microsoft.com/office/drawing/2014/main" id="{D609B912-D336-C30E-4DCF-1120EE3C2301}"/>
                </a:ext>
              </a:extLst>
            </p:cNvPr>
            <p:cNvSpPr/>
            <p:nvPr/>
          </p:nvSpPr>
          <p:spPr>
            <a:xfrm>
              <a:off x="4348497" y="3025153"/>
              <a:ext cx="417048" cy="425559"/>
            </a:xfrm>
            <a:custGeom>
              <a:avLst/>
              <a:gdLst>
                <a:gd name="connsiteX0" fmla="*/ 980123 w 980122"/>
                <a:gd name="connsiteY0" fmla="*/ 638175 h 1000125"/>
                <a:gd name="connsiteX1" fmla="*/ 500063 w 980122"/>
                <a:gd name="connsiteY1" fmla="*/ 1000125 h 1000125"/>
                <a:gd name="connsiteX2" fmla="*/ 0 w 980122"/>
                <a:gd name="connsiteY2" fmla="*/ 500063 h 1000125"/>
                <a:gd name="connsiteX3" fmla="*/ 500063 w 980122"/>
                <a:gd name="connsiteY3" fmla="*/ 0 h 1000125"/>
                <a:gd name="connsiteX4" fmla="*/ 839153 w 980122"/>
                <a:gd name="connsiteY4" fmla="*/ 13335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122" h="1000125">
                  <a:moveTo>
                    <a:pt x="980123" y="638175"/>
                  </a:moveTo>
                  <a:cubicBezTo>
                    <a:pt x="920115" y="846772"/>
                    <a:pt x="727710" y="1000125"/>
                    <a:pt x="500063" y="1000125"/>
                  </a:cubicBezTo>
                  <a:cubicBezTo>
                    <a:pt x="223838" y="1000125"/>
                    <a:pt x="0" y="776288"/>
                    <a:pt x="0" y="500063"/>
                  </a:cubicBezTo>
                  <a:cubicBezTo>
                    <a:pt x="0" y="223838"/>
                    <a:pt x="223838" y="0"/>
                    <a:pt x="500063" y="0"/>
                  </a:cubicBezTo>
                  <a:cubicBezTo>
                    <a:pt x="631508" y="0"/>
                    <a:pt x="750570" y="50482"/>
                    <a:pt x="839153" y="13335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4" name="Freeform: Shape 35">
              <a:extLst>
                <a:ext uri="{FF2B5EF4-FFF2-40B4-BE49-F238E27FC236}">
                  <a16:creationId xmlns:a16="http://schemas.microsoft.com/office/drawing/2014/main" id="{F0407442-8811-9AD1-F3AF-FD790E53F051}"/>
                </a:ext>
              </a:extLst>
            </p:cNvPr>
            <p:cNvSpPr/>
            <p:nvPr/>
          </p:nvSpPr>
          <p:spPr>
            <a:xfrm>
              <a:off x="4638688" y="3305617"/>
              <a:ext cx="36477" cy="130910"/>
            </a:xfrm>
            <a:custGeom>
              <a:avLst/>
              <a:gdLst>
                <a:gd name="connsiteX0" fmla="*/ 85725 w 85725"/>
                <a:gd name="connsiteY0" fmla="*/ 0 h 307657"/>
                <a:gd name="connsiteX1" fmla="*/ 0 w 85725"/>
                <a:gd name="connsiteY1" fmla="*/ 307658 h 307657"/>
              </a:gdLst>
              <a:ahLst/>
              <a:cxnLst>
                <a:cxn ang="0">
                  <a:pos x="connsiteX0" y="connsiteY0"/>
                </a:cxn>
                <a:cxn ang="0">
                  <a:pos x="connsiteX1" y="connsiteY1"/>
                </a:cxn>
              </a:cxnLst>
              <a:rect l="l" t="t" r="r" b="b"/>
              <a:pathLst>
                <a:path w="85725" h="307657">
                  <a:moveTo>
                    <a:pt x="85725" y="0"/>
                  </a:moveTo>
                  <a:cubicBezTo>
                    <a:pt x="73342" y="98108"/>
                    <a:pt x="47625" y="201930"/>
                    <a:pt x="0" y="307658"/>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5" name="Freeform: Shape 36">
              <a:extLst>
                <a:ext uri="{FF2B5EF4-FFF2-40B4-BE49-F238E27FC236}">
                  <a16:creationId xmlns:a16="http://schemas.microsoft.com/office/drawing/2014/main" id="{46825D81-4176-1027-B898-7F06BE97AC1A}"/>
                </a:ext>
              </a:extLst>
            </p:cNvPr>
            <p:cNvSpPr/>
            <p:nvPr/>
          </p:nvSpPr>
          <p:spPr>
            <a:xfrm>
              <a:off x="4638688" y="3040149"/>
              <a:ext cx="37287" cy="149553"/>
            </a:xfrm>
            <a:custGeom>
              <a:avLst/>
              <a:gdLst>
                <a:gd name="connsiteX0" fmla="*/ 0 w 87629"/>
                <a:gd name="connsiteY0" fmla="*/ 0 h 351472"/>
                <a:gd name="connsiteX1" fmla="*/ 87630 w 87629"/>
                <a:gd name="connsiteY1" fmla="*/ 351472 h 351472"/>
              </a:gdLst>
              <a:ahLst/>
              <a:cxnLst>
                <a:cxn ang="0">
                  <a:pos x="connsiteX0" y="connsiteY0"/>
                </a:cxn>
                <a:cxn ang="0">
                  <a:pos x="connsiteX1" y="connsiteY1"/>
                </a:cxn>
              </a:cxnLst>
              <a:rect l="l" t="t" r="r" b="b"/>
              <a:pathLst>
                <a:path w="87629" h="351472">
                  <a:moveTo>
                    <a:pt x="0" y="0"/>
                  </a:moveTo>
                  <a:cubicBezTo>
                    <a:pt x="0" y="0"/>
                    <a:pt x="66675" y="142875"/>
                    <a:pt x="87630" y="351472"/>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6" name="Freeform: Shape 37">
              <a:extLst>
                <a:ext uri="{FF2B5EF4-FFF2-40B4-BE49-F238E27FC236}">
                  <a16:creationId xmlns:a16="http://schemas.microsoft.com/office/drawing/2014/main" id="{AF080207-2AC1-06FF-6752-49F55F8D83C6}"/>
                </a:ext>
              </a:extLst>
            </p:cNvPr>
            <p:cNvSpPr/>
            <p:nvPr/>
          </p:nvSpPr>
          <p:spPr>
            <a:xfrm>
              <a:off x="4444912" y="3040149"/>
              <a:ext cx="40169" cy="396377"/>
            </a:xfrm>
            <a:custGeom>
              <a:avLst/>
              <a:gdLst>
                <a:gd name="connsiteX0" fmla="*/ 94403 w 94403"/>
                <a:gd name="connsiteY0" fmla="*/ 931545 h 931544"/>
                <a:gd name="connsiteX1" fmla="*/ 94403 w 94403"/>
                <a:gd name="connsiteY1" fmla="*/ 0 h 931544"/>
              </a:gdLst>
              <a:ahLst/>
              <a:cxnLst>
                <a:cxn ang="0">
                  <a:pos x="connsiteX0" y="connsiteY0"/>
                </a:cxn>
                <a:cxn ang="0">
                  <a:pos x="connsiteX1" y="connsiteY1"/>
                </a:cxn>
              </a:cxnLst>
              <a:rect l="l" t="t" r="r" b="b"/>
              <a:pathLst>
                <a:path w="94403" h="931544">
                  <a:moveTo>
                    <a:pt x="94403" y="931545"/>
                  </a:moveTo>
                  <a:cubicBezTo>
                    <a:pt x="94403" y="931545"/>
                    <a:pt x="-118004" y="475297"/>
                    <a:pt x="94403"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7" name="Freeform: Shape 38">
              <a:extLst>
                <a:ext uri="{FF2B5EF4-FFF2-40B4-BE49-F238E27FC236}">
                  <a16:creationId xmlns:a16="http://schemas.microsoft.com/office/drawing/2014/main" id="{EC515673-8A06-373E-5BB1-92A6EA712958}"/>
                </a:ext>
              </a:extLst>
            </p:cNvPr>
            <p:cNvSpPr/>
            <p:nvPr/>
          </p:nvSpPr>
          <p:spPr>
            <a:xfrm>
              <a:off x="4348497" y="3245633"/>
              <a:ext cx="269116" cy="4053"/>
            </a:xfrm>
            <a:custGeom>
              <a:avLst/>
              <a:gdLst>
                <a:gd name="connsiteX0" fmla="*/ 0 w 632460"/>
                <a:gd name="connsiteY0" fmla="*/ 0 h 9525"/>
                <a:gd name="connsiteX1" fmla="*/ 632460 w 632460"/>
                <a:gd name="connsiteY1" fmla="*/ 0 h 9525"/>
              </a:gdLst>
              <a:ahLst/>
              <a:cxnLst>
                <a:cxn ang="0">
                  <a:pos x="connsiteX0" y="connsiteY0"/>
                </a:cxn>
                <a:cxn ang="0">
                  <a:pos x="connsiteX1" y="connsiteY1"/>
                </a:cxn>
              </a:cxnLst>
              <a:rect l="l" t="t" r="r" b="b"/>
              <a:pathLst>
                <a:path w="632460" h="9525">
                  <a:moveTo>
                    <a:pt x="0" y="0"/>
                  </a:moveTo>
                  <a:lnTo>
                    <a:pt x="63246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8" name="Freeform: Shape 39">
              <a:extLst>
                <a:ext uri="{FF2B5EF4-FFF2-40B4-BE49-F238E27FC236}">
                  <a16:creationId xmlns:a16="http://schemas.microsoft.com/office/drawing/2014/main" id="{FD4DF1A7-2708-88C3-4D91-F06D57F8AA83}"/>
                </a:ext>
              </a:extLst>
            </p:cNvPr>
            <p:cNvSpPr/>
            <p:nvPr/>
          </p:nvSpPr>
          <p:spPr>
            <a:xfrm>
              <a:off x="4561277" y="3025153"/>
              <a:ext cx="4053" cy="425559"/>
            </a:xfrm>
            <a:custGeom>
              <a:avLst/>
              <a:gdLst>
                <a:gd name="connsiteX0" fmla="*/ 0 w 9525"/>
                <a:gd name="connsiteY0" fmla="*/ 1000125 h 1000125"/>
                <a:gd name="connsiteX1" fmla="*/ 0 w 9525"/>
                <a:gd name="connsiteY1" fmla="*/ 0 h 1000125"/>
              </a:gdLst>
              <a:ahLst/>
              <a:cxnLst>
                <a:cxn ang="0">
                  <a:pos x="connsiteX0" y="connsiteY0"/>
                </a:cxn>
                <a:cxn ang="0">
                  <a:pos x="connsiteX1" y="connsiteY1"/>
                </a:cxn>
              </a:cxnLst>
              <a:rect l="l" t="t" r="r" b="b"/>
              <a:pathLst>
                <a:path w="9525" h="1000125">
                  <a:moveTo>
                    <a:pt x="0" y="1000125"/>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39" name="Freeform: Shape 40">
              <a:extLst>
                <a:ext uri="{FF2B5EF4-FFF2-40B4-BE49-F238E27FC236}">
                  <a16:creationId xmlns:a16="http://schemas.microsoft.com/office/drawing/2014/main" id="{AC9131E9-5B93-1CBE-2911-A77C2CC95C0D}"/>
                </a:ext>
              </a:extLst>
            </p:cNvPr>
            <p:cNvSpPr/>
            <p:nvPr/>
          </p:nvSpPr>
          <p:spPr>
            <a:xfrm>
              <a:off x="4366330" y="3112038"/>
              <a:ext cx="364360" cy="45241"/>
            </a:xfrm>
            <a:custGeom>
              <a:avLst/>
              <a:gdLst>
                <a:gd name="connsiteX0" fmla="*/ 0 w 856297"/>
                <a:gd name="connsiteY0" fmla="*/ 106322 h 106322"/>
                <a:gd name="connsiteX1" fmla="*/ 856298 w 856297"/>
                <a:gd name="connsiteY1" fmla="*/ 76795 h 106322"/>
              </a:gdLst>
              <a:ahLst/>
              <a:cxnLst>
                <a:cxn ang="0">
                  <a:pos x="connsiteX0" y="connsiteY0"/>
                </a:cxn>
                <a:cxn ang="0">
                  <a:pos x="connsiteX1" y="connsiteY1"/>
                </a:cxn>
              </a:cxnLst>
              <a:rect l="l" t="t" r="r" b="b"/>
              <a:pathLst>
                <a:path w="856297" h="106322">
                  <a:moveTo>
                    <a:pt x="0" y="106322"/>
                  </a:moveTo>
                  <a:cubicBezTo>
                    <a:pt x="0" y="106322"/>
                    <a:pt x="413385" y="-111800"/>
                    <a:pt x="856298" y="76795"/>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0" name="Freeform: Shape 41">
              <a:extLst>
                <a:ext uri="{FF2B5EF4-FFF2-40B4-BE49-F238E27FC236}">
                  <a16:creationId xmlns:a16="http://schemas.microsoft.com/office/drawing/2014/main" id="{ED943362-AFDB-DD5A-B90A-BB621E376D58}"/>
                </a:ext>
              </a:extLst>
            </p:cNvPr>
            <p:cNvSpPr/>
            <p:nvPr/>
          </p:nvSpPr>
          <p:spPr>
            <a:xfrm>
              <a:off x="4368357" y="3327908"/>
              <a:ext cx="385435" cy="45213"/>
            </a:xfrm>
            <a:custGeom>
              <a:avLst/>
              <a:gdLst>
                <a:gd name="connsiteX0" fmla="*/ 0 w 905827"/>
                <a:gd name="connsiteY0" fmla="*/ 0 h 106256"/>
                <a:gd name="connsiteX1" fmla="*/ 905828 w 905827"/>
                <a:gd name="connsiteY1" fmla="*/ 0 h 106256"/>
              </a:gdLst>
              <a:ahLst/>
              <a:cxnLst>
                <a:cxn ang="0">
                  <a:pos x="connsiteX0" y="connsiteY0"/>
                </a:cxn>
                <a:cxn ang="0">
                  <a:pos x="connsiteX1" y="connsiteY1"/>
                </a:cxn>
              </a:cxnLst>
              <a:rect l="l" t="t" r="r" b="b"/>
              <a:pathLst>
                <a:path w="905827" h="106256">
                  <a:moveTo>
                    <a:pt x="0" y="0"/>
                  </a:moveTo>
                  <a:cubicBezTo>
                    <a:pt x="0" y="0"/>
                    <a:pt x="440055" y="239078"/>
                    <a:pt x="905828" y="0"/>
                  </a:cubicBezTo>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1" name="Freeform: Shape 42">
              <a:extLst>
                <a:ext uri="{FF2B5EF4-FFF2-40B4-BE49-F238E27FC236}">
                  <a16:creationId xmlns:a16="http://schemas.microsoft.com/office/drawing/2014/main" id="{B7E7A199-B226-E595-24C2-D66891F6D323}"/>
                </a:ext>
              </a:extLst>
            </p:cNvPr>
            <p:cNvSpPr/>
            <p:nvPr/>
          </p:nvSpPr>
          <p:spPr>
            <a:xfrm>
              <a:off x="4796348" y="3277246"/>
              <a:ext cx="23912" cy="77005"/>
            </a:xfrm>
            <a:custGeom>
              <a:avLst/>
              <a:gdLst>
                <a:gd name="connsiteX0" fmla="*/ 0 w 56197"/>
                <a:gd name="connsiteY0" fmla="*/ 180975 h 180974"/>
                <a:gd name="connsiteX1" fmla="*/ 56198 w 56197"/>
                <a:gd name="connsiteY1" fmla="*/ 0 h 180974"/>
              </a:gdLst>
              <a:ahLst/>
              <a:cxnLst>
                <a:cxn ang="0">
                  <a:pos x="connsiteX0" y="connsiteY0"/>
                </a:cxn>
                <a:cxn ang="0">
                  <a:pos x="connsiteX1" y="connsiteY1"/>
                </a:cxn>
              </a:cxnLst>
              <a:rect l="l" t="t" r="r" b="b"/>
              <a:pathLst>
                <a:path w="56197" h="180974">
                  <a:moveTo>
                    <a:pt x="0" y="180975"/>
                  </a:moveTo>
                  <a:lnTo>
                    <a:pt x="56198"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2" name="Freeform: Shape 43">
              <a:extLst>
                <a:ext uri="{FF2B5EF4-FFF2-40B4-BE49-F238E27FC236}">
                  <a16:creationId xmlns:a16="http://schemas.microsoft.com/office/drawing/2014/main" id="{1F33C2A3-85C2-6DC0-F6BF-C788F8119972}"/>
                </a:ext>
              </a:extLst>
            </p:cNvPr>
            <p:cNvSpPr/>
            <p:nvPr/>
          </p:nvSpPr>
          <p:spPr>
            <a:xfrm>
              <a:off x="4701509" y="3243607"/>
              <a:ext cx="93218" cy="4053"/>
            </a:xfrm>
            <a:custGeom>
              <a:avLst/>
              <a:gdLst>
                <a:gd name="connsiteX0" fmla="*/ 0 w 219075"/>
                <a:gd name="connsiteY0" fmla="*/ 0 h 9525"/>
                <a:gd name="connsiteX1" fmla="*/ 219075 w 219075"/>
                <a:gd name="connsiteY1" fmla="*/ 0 h 9525"/>
              </a:gdLst>
              <a:ahLst/>
              <a:cxnLst>
                <a:cxn ang="0">
                  <a:pos x="connsiteX0" y="connsiteY0"/>
                </a:cxn>
                <a:cxn ang="0">
                  <a:pos x="connsiteX1" y="connsiteY1"/>
                </a:cxn>
              </a:cxnLst>
              <a:rect l="l" t="t" r="r" b="b"/>
              <a:pathLst>
                <a:path w="219075" h="9525">
                  <a:moveTo>
                    <a:pt x="0" y="0"/>
                  </a:moveTo>
                  <a:lnTo>
                    <a:pt x="219075"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3" name="Freeform: Shape 44">
              <a:extLst>
                <a:ext uri="{FF2B5EF4-FFF2-40B4-BE49-F238E27FC236}">
                  <a16:creationId xmlns:a16="http://schemas.microsoft.com/office/drawing/2014/main" id="{7E51BAB1-7B9E-8CE7-4D09-E42B99A89623}"/>
                </a:ext>
              </a:extLst>
            </p:cNvPr>
            <p:cNvSpPr/>
            <p:nvPr/>
          </p:nvSpPr>
          <p:spPr>
            <a:xfrm>
              <a:off x="4770409" y="3102159"/>
              <a:ext cx="48230" cy="95244"/>
            </a:xfrm>
            <a:custGeom>
              <a:avLst/>
              <a:gdLst>
                <a:gd name="connsiteX0" fmla="*/ 0 w 113347"/>
                <a:gd name="connsiteY0" fmla="*/ 0 h 223837"/>
                <a:gd name="connsiteX1" fmla="*/ 113347 w 113347"/>
                <a:gd name="connsiteY1" fmla="*/ 223838 h 223837"/>
              </a:gdLst>
              <a:ahLst/>
              <a:cxnLst>
                <a:cxn ang="0">
                  <a:pos x="connsiteX0" y="connsiteY0"/>
                </a:cxn>
                <a:cxn ang="0">
                  <a:pos x="connsiteX1" y="connsiteY1"/>
                </a:cxn>
              </a:cxnLst>
              <a:rect l="l" t="t" r="r" b="b"/>
              <a:pathLst>
                <a:path w="113347" h="223837">
                  <a:moveTo>
                    <a:pt x="0" y="0"/>
                  </a:moveTo>
                  <a:lnTo>
                    <a:pt x="113347" y="22383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4" name="Freeform: Shape 45">
              <a:extLst>
                <a:ext uri="{FF2B5EF4-FFF2-40B4-BE49-F238E27FC236}">
                  <a16:creationId xmlns:a16="http://schemas.microsoft.com/office/drawing/2014/main" id="{9F1BE875-39CB-BBE1-B4BB-ED7281D8DFC0}"/>
                </a:ext>
              </a:extLst>
            </p:cNvPr>
            <p:cNvSpPr/>
            <p:nvPr/>
          </p:nvSpPr>
          <p:spPr>
            <a:xfrm>
              <a:off x="4856332" y="3147552"/>
              <a:ext cx="37692" cy="49851"/>
            </a:xfrm>
            <a:custGeom>
              <a:avLst/>
              <a:gdLst>
                <a:gd name="connsiteX0" fmla="*/ 88583 w 88582"/>
                <a:gd name="connsiteY0" fmla="*/ 0 h 117157"/>
                <a:gd name="connsiteX1" fmla="*/ 0 w 88582"/>
                <a:gd name="connsiteY1" fmla="*/ 117158 h 117157"/>
              </a:gdLst>
              <a:ahLst/>
              <a:cxnLst>
                <a:cxn ang="0">
                  <a:pos x="connsiteX0" y="connsiteY0"/>
                </a:cxn>
                <a:cxn ang="0">
                  <a:pos x="connsiteX1" y="connsiteY1"/>
                </a:cxn>
              </a:cxnLst>
              <a:rect l="l" t="t" r="r" b="b"/>
              <a:pathLst>
                <a:path w="88582" h="117157">
                  <a:moveTo>
                    <a:pt x="88583" y="0"/>
                  </a:moveTo>
                  <a:lnTo>
                    <a:pt x="0" y="117158"/>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5" name="Freeform: Shape 46">
              <a:extLst>
                <a:ext uri="{FF2B5EF4-FFF2-40B4-BE49-F238E27FC236}">
                  <a16:creationId xmlns:a16="http://schemas.microsoft.com/office/drawing/2014/main" id="{025263DB-61C7-2E07-ECE4-07B34F31E6DB}"/>
                </a:ext>
              </a:extLst>
            </p:cNvPr>
            <p:cNvSpPr/>
            <p:nvPr/>
          </p:nvSpPr>
          <p:spPr>
            <a:xfrm>
              <a:off x="4792701" y="3193756"/>
              <a:ext cx="85922" cy="85922"/>
            </a:xfrm>
            <a:custGeom>
              <a:avLst/>
              <a:gdLst>
                <a:gd name="connsiteX0" fmla="*/ 201930 w 201929"/>
                <a:gd name="connsiteY0" fmla="*/ 100965 h 201929"/>
                <a:gd name="connsiteX1" fmla="*/ 100965 w 201929"/>
                <a:gd name="connsiteY1" fmla="*/ 201930 h 201929"/>
                <a:gd name="connsiteX2" fmla="*/ 0 w 201929"/>
                <a:gd name="connsiteY2" fmla="*/ 100965 h 201929"/>
                <a:gd name="connsiteX3" fmla="*/ 100965 w 201929"/>
                <a:gd name="connsiteY3" fmla="*/ 0 h 201929"/>
                <a:gd name="connsiteX4" fmla="*/ 201930 w 201929"/>
                <a:gd name="connsiteY4" fmla="*/ 100965 h 20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929" h="201929">
                  <a:moveTo>
                    <a:pt x="201930" y="100965"/>
                  </a:moveTo>
                  <a:cubicBezTo>
                    <a:pt x="201930" y="156726"/>
                    <a:pt x="156726" y="201930"/>
                    <a:pt x="100965" y="201930"/>
                  </a:cubicBezTo>
                  <a:cubicBezTo>
                    <a:pt x="45203" y="201930"/>
                    <a:pt x="0" y="156726"/>
                    <a:pt x="0" y="100965"/>
                  </a:cubicBezTo>
                  <a:cubicBezTo>
                    <a:pt x="0" y="45204"/>
                    <a:pt x="45203" y="0"/>
                    <a:pt x="100965" y="0"/>
                  </a:cubicBezTo>
                  <a:cubicBezTo>
                    <a:pt x="156726" y="0"/>
                    <a:pt x="201930" y="45204"/>
                    <a:pt x="201930" y="10096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6" name="Freeform: Shape 47">
              <a:extLst>
                <a:ext uri="{FF2B5EF4-FFF2-40B4-BE49-F238E27FC236}">
                  <a16:creationId xmlns:a16="http://schemas.microsoft.com/office/drawing/2014/main" id="{DA7F13D5-FE82-7F8C-EF6B-1399252EBAD5}"/>
                </a:ext>
              </a:extLst>
            </p:cNvPr>
            <p:cNvSpPr/>
            <p:nvPr/>
          </p:nvSpPr>
          <p:spPr>
            <a:xfrm>
              <a:off x="4654495" y="3222126"/>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7" name="Freeform: Shape 48">
              <a:extLst>
                <a:ext uri="{FF2B5EF4-FFF2-40B4-BE49-F238E27FC236}">
                  <a16:creationId xmlns:a16="http://schemas.microsoft.com/office/drawing/2014/main" id="{01362B8D-1801-49ED-3C48-B54CF42F2E2C}"/>
                </a:ext>
              </a:extLst>
            </p:cNvPr>
            <p:cNvSpPr/>
            <p:nvPr/>
          </p:nvSpPr>
          <p:spPr>
            <a:xfrm>
              <a:off x="4735554" y="3055145"/>
              <a:ext cx="47014" cy="47014"/>
            </a:xfrm>
            <a:custGeom>
              <a:avLst/>
              <a:gdLst>
                <a:gd name="connsiteX0" fmla="*/ 110490 w 110489"/>
                <a:gd name="connsiteY0" fmla="*/ 55245 h 110489"/>
                <a:gd name="connsiteX1" fmla="*/ 55245 w 110489"/>
                <a:gd name="connsiteY1" fmla="*/ 110490 h 110489"/>
                <a:gd name="connsiteX2" fmla="*/ 0 w 110489"/>
                <a:gd name="connsiteY2" fmla="*/ 55245 h 110489"/>
                <a:gd name="connsiteX3" fmla="*/ 55245 w 110489"/>
                <a:gd name="connsiteY3" fmla="*/ 0 h 110489"/>
                <a:gd name="connsiteX4" fmla="*/ 110490 w 110489"/>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89"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8" name="Freeform: Shape 49">
              <a:extLst>
                <a:ext uri="{FF2B5EF4-FFF2-40B4-BE49-F238E27FC236}">
                  <a16:creationId xmlns:a16="http://schemas.microsoft.com/office/drawing/2014/main" id="{1ADF4A84-A7EA-FF3D-BDEB-5A40AC51A603}"/>
                </a:ext>
              </a:extLst>
            </p:cNvPr>
            <p:cNvSpPr/>
            <p:nvPr/>
          </p:nvSpPr>
          <p:spPr>
            <a:xfrm>
              <a:off x="4872138" y="3257792"/>
              <a:ext cx="92002" cy="54714"/>
            </a:xfrm>
            <a:custGeom>
              <a:avLst/>
              <a:gdLst>
                <a:gd name="connsiteX0" fmla="*/ 216218 w 216217"/>
                <a:gd name="connsiteY0" fmla="*/ 128588 h 128587"/>
                <a:gd name="connsiteX1" fmla="*/ 0 w 216217"/>
                <a:gd name="connsiteY1" fmla="*/ 0 h 128587"/>
              </a:gdLst>
              <a:ahLst/>
              <a:cxnLst>
                <a:cxn ang="0">
                  <a:pos x="connsiteX0" y="connsiteY0"/>
                </a:cxn>
                <a:cxn ang="0">
                  <a:pos x="connsiteX1" y="connsiteY1"/>
                </a:cxn>
              </a:cxnLst>
              <a:rect l="l" t="t" r="r" b="b"/>
              <a:pathLst>
                <a:path w="216217" h="128587">
                  <a:moveTo>
                    <a:pt x="216218" y="128588"/>
                  </a:moveTo>
                  <a:lnTo>
                    <a:pt x="0" y="0"/>
                  </a:lnTo>
                </a:path>
              </a:pathLst>
            </a:custGeom>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49" name="Freeform: Shape 50">
              <a:extLst>
                <a:ext uri="{FF2B5EF4-FFF2-40B4-BE49-F238E27FC236}">
                  <a16:creationId xmlns:a16="http://schemas.microsoft.com/office/drawing/2014/main" id="{E9412F70-C1F0-B428-CE08-9102E0D7CF78}"/>
                </a:ext>
              </a:extLst>
            </p:cNvPr>
            <p:cNvSpPr/>
            <p:nvPr/>
          </p:nvSpPr>
          <p:spPr>
            <a:xfrm>
              <a:off x="4962519" y="3302780"/>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0" name="Freeform: Shape 51">
              <a:extLst>
                <a:ext uri="{FF2B5EF4-FFF2-40B4-BE49-F238E27FC236}">
                  <a16:creationId xmlns:a16="http://schemas.microsoft.com/office/drawing/2014/main" id="{511EF0AA-267A-E7BA-AAB5-AC869BB61B06}"/>
                </a:ext>
              </a:extLst>
            </p:cNvPr>
            <p:cNvSpPr/>
            <p:nvPr/>
          </p:nvSpPr>
          <p:spPr>
            <a:xfrm>
              <a:off x="4765546" y="3353036"/>
              <a:ext cx="47014" cy="47014"/>
            </a:xfrm>
            <a:custGeom>
              <a:avLst/>
              <a:gdLst>
                <a:gd name="connsiteX0" fmla="*/ 110490 w 110490"/>
                <a:gd name="connsiteY0" fmla="*/ 55245 h 110490"/>
                <a:gd name="connsiteX1" fmla="*/ 55245 w 110490"/>
                <a:gd name="connsiteY1" fmla="*/ 110490 h 110490"/>
                <a:gd name="connsiteX2" fmla="*/ 0 w 110490"/>
                <a:gd name="connsiteY2" fmla="*/ 55245 h 110490"/>
                <a:gd name="connsiteX3" fmla="*/ 55245 w 110490"/>
                <a:gd name="connsiteY3" fmla="*/ 0 h 110490"/>
                <a:gd name="connsiteX4" fmla="*/ 110490 w 110490"/>
                <a:gd name="connsiteY4" fmla="*/ 55245 h 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90">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sp>
          <p:nvSpPr>
            <p:cNvPr id="51" name="Freeform: Shape 52">
              <a:extLst>
                <a:ext uri="{FF2B5EF4-FFF2-40B4-BE49-F238E27FC236}">
                  <a16:creationId xmlns:a16="http://schemas.microsoft.com/office/drawing/2014/main" id="{AFA1491E-D324-8BB1-C71B-72184FEDC1DD}"/>
                </a:ext>
              </a:extLst>
            </p:cNvPr>
            <p:cNvSpPr/>
            <p:nvPr/>
          </p:nvSpPr>
          <p:spPr>
            <a:xfrm>
              <a:off x="4885108" y="3105401"/>
              <a:ext cx="47014" cy="47014"/>
            </a:xfrm>
            <a:custGeom>
              <a:avLst/>
              <a:gdLst>
                <a:gd name="connsiteX0" fmla="*/ 110490 w 110490"/>
                <a:gd name="connsiteY0" fmla="*/ 55245 h 110489"/>
                <a:gd name="connsiteX1" fmla="*/ 55245 w 110490"/>
                <a:gd name="connsiteY1" fmla="*/ 110490 h 110489"/>
                <a:gd name="connsiteX2" fmla="*/ 0 w 110490"/>
                <a:gd name="connsiteY2" fmla="*/ 55245 h 110489"/>
                <a:gd name="connsiteX3" fmla="*/ 55245 w 110490"/>
                <a:gd name="connsiteY3" fmla="*/ 0 h 110489"/>
                <a:gd name="connsiteX4" fmla="*/ 110490 w 110490"/>
                <a:gd name="connsiteY4" fmla="*/ 55245 h 110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490" h="110489">
                  <a:moveTo>
                    <a:pt x="110490" y="55245"/>
                  </a:moveTo>
                  <a:cubicBezTo>
                    <a:pt x="110490" y="85756"/>
                    <a:pt x="85756" y="110490"/>
                    <a:pt x="55245" y="110490"/>
                  </a:cubicBezTo>
                  <a:cubicBezTo>
                    <a:pt x="24734" y="110490"/>
                    <a:pt x="0" y="85756"/>
                    <a:pt x="0" y="55245"/>
                  </a:cubicBezTo>
                  <a:cubicBezTo>
                    <a:pt x="0" y="24734"/>
                    <a:pt x="24734" y="0"/>
                    <a:pt x="55245" y="0"/>
                  </a:cubicBezTo>
                  <a:cubicBezTo>
                    <a:pt x="85756" y="0"/>
                    <a:pt x="110490" y="24734"/>
                    <a:pt x="110490" y="55245"/>
                  </a:cubicBezTo>
                  <a:close/>
                </a:path>
              </a:pathLst>
            </a:custGeom>
            <a:noFill/>
            <a:ln w="12700" cap="flat">
              <a:solidFill>
                <a:schemeClr val="tx1">
                  <a:lumMod val="50000"/>
                </a:schemeClr>
              </a:solidFill>
              <a:prstDash val="solid"/>
              <a:round/>
            </a:ln>
          </p:spPr>
          <p:txBody>
            <a:bodyPr rtlCol="0" anchor="ctr"/>
            <a:lstStyle/>
            <a:p>
              <a:pPr defTabSz="731491"/>
              <a:endParaRPr lang="en-US">
                <a:solidFill>
                  <a:schemeClr val="bg1">
                    <a:lumMod val="50000"/>
                    <a:lumOff val="50000"/>
                  </a:schemeClr>
                </a:solidFill>
                <a:latin typeface="Amazon Ember"/>
              </a:endParaRPr>
            </a:p>
          </p:txBody>
        </p:sp>
      </p:grpSp>
      <p:pic>
        <p:nvPicPr>
          <p:cNvPr id="52" name="Picture 59">
            <a:extLst>
              <a:ext uri="{FF2B5EF4-FFF2-40B4-BE49-F238E27FC236}">
                <a16:creationId xmlns:a16="http://schemas.microsoft.com/office/drawing/2014/main" id="{237B6BA5-208B-1006-29DD-6E0CCF37E4F7}"/>
              </a:ext>
            </a:extLst>
          </p:cNvPr>
          <p:cNvPicPr>
            <a:picLocks noChangeAspect="1" noChangeArrowheads="1"/>
          </p:cNvPicPr>
          <p:nvPr/>
        </p:nvPicPr>
        <p:blipFill>
          <a:blip r:embed="rId3">
            <a:lum bright="-40000"/>
            <a:extLst>
              <a:ext uri="{28A0092B-C50C-407E-A947-70E740481C1C}">
                <a14:useLocalDpi xmlns:a14="http://schemas.microsoft.com/office/drawing/2010/main" val="0"/>
              </a:ext>
            </a:extLst>
          </a:blip>
          <a:srcRect/>
          <a:stretch>
            <a:fillRect/>
          </a:stretch>
        </p:blipFill>
        <p:spPr bwMode="auto">
          <a:xfrm>
            <a:off x="1942382" y="2289838"/>
            <a:ext cx="240804" cy="32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5134FCA-2CB1-6C96-63D9-DC5759373B07}"/>
              </a:ext>
            </a:extLst>
          </p:cNvPr>
          <p:cNvCxnSpPr>
            <a:cxnSpLocks/>
          </p:cNvCxnSpPr>
          <p:nvPr/>
        </p:nvCxnSpPr>
        <p:spPr>
          <a:xfrm>
            <a:off x="2914772" y="411065"/>
            <a:ext cx="0" cy="5527650"/>
          </a:xfrm>
          <a:prstGeom prst="line">
            <a:avLst/>
          </a:prstGeom>
          <a:ln w="19050" cap="rnd">
            <a:gradFill>
              <a:gsLst>
                <a:gs pos="0">
                  <a:schemeClr val="accent3"/>
                </a:gs>
                <a:gs pos="65000">
                  <a:schemeClr val="accent5"/>
                </a:gs>
                <a:gs pos="100000">
                  <a:schemeClr val="bg1"/>
                </a:gs>
              </a:gsLst>
              <a:lin ang="5400000" scaled="1"/>
            </a:gra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8" name="Title 8">
            <a:extLst>
              <a:ext uri="{FF2B5EF4-FFF2-40B4-BE49-F238E27FC236}">
                <a16:creationId xmlns:a16="http://schemas.microsoft.com/office/drawing/2014/main" id="{4FC1FF87-4420-9FC2-7EDF-2563B3E1A929}"/>
              </a:ext>
            </a:extLst>
          </p:cNvPr>
          <p:cNvSpPr txBox="1">
            <a:spLocks/>
          </p:cNvSpPr>
          <p:nvPr/>
        </p:nvSpPr>
        <p:spPr>
          <a:xfrm>
            <a:off x="3355998" y="285885"/>
            <a:ext cx="3769197" cy="646331"/>
          </a:xfrm>
          <a:prstGeom prst="rect">
            <a:avLst/>
          </a:prstGeom>
        </p:spPr>
        <p:txBody>
          <a:bodyPr vert="horz" wrap="square" lIns="0" tIns="45720" rIns="0" bIns="45720" rtlCol="0" anchor="ctr" anchorCtr="0">
            <a:spAutoFit/>
          </a:bodyPr>
          <a:lstStyle>
            <a:lvl1pPr algn="l" defTabSz="914400" rtl="0" eaLnBrk="1" latinLnBrk="0" hangingPunct="1">
              <a:lnSpc>
                <a:spcPct val="90000"/>
              </a:lnSpc>
              <a:spcBef>
                <a:spcPct val="0"/>
              </a:spcBef>
              <a:buNone/>
              <a:defRPr sz="48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sz="4000" dirty="0"/>
              <a:t>Interacting</a:t>
            </a:r>
          </a:p>
        </p:txBody>
      </p:sp>
      <p:sp>
        <p:nvSpPr>
          <p:cNvPr id="5" name="Content Placeholder 2">
            <a:extLst>
              <a:ext uri="{FF2B5EF4-FFF2-40B4-BE49-F238E27FC236}">
                <a16:creationId xmlns:a16="http://schemas.microsoft.com/office/drawing/2014/main" id="{0DEBBA76-1813-6646-243B-3555D3E9420A}"/>
              </a:ext>
            </a:extLst>
          </p:cNvPr>
          <p:cNvSpPr txBox="1">
            <a:spLocks/>
          </p:cNvSpPr>
          <p:nvPr/>
        </p:nvSpPr>
        <p:spPr>
          <a:xfrm>
            <a:off x="3753374" y="1185046"/>
            <a:ext cx="8438625" cy="1354217"/>
          </a:xfrm>
          <a:prstGeom prst="rect">
            <a:avLst/>
          </a:prstGeom>
        </p:spPr>
        <p:txBody>
          <a:bodyPr wrap="square">
            <a:spAutoFit/>
          </a:bodyPr>
          <a:lstStyle>
            <a:lvl1pPr marL="2286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1200"/>
              </a:spcAft>
              <a:buSzPct val="90000"/>
              <a:buFont typeface="Amazon Ember" panose="020B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4pPr>
            <a:lvl5pPr marL="114300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pPr marL="0" indent="0">
              <a:lnSpc>
                <a:spcPct val="100000"/>
              </a:lnSpc>
              <a:spcAft>
                <a:spcPts val="600"/>
              </a:spcAft>
              <a:buNone/>
            </a:pPr>
            <a:r>
              <a:rPr lang="en-US" sz="2400" dirty="0"/>
              <a:t>Anything not interactive will be considered broken</a:t>
            </a:r>
          </a:p>
          <a:p>
            <a:pPr marL="0" indent="0">
              <a:lnSpc>
                <a:spcPct val="100000"/>
              </a:lnSpc>
              <a:spcAft>
                <a:spcPts val="600"/>
              </a:spcAft>
              <a:buNone/>
            </a:pPr>
            <a:r>
              <a:rPr lang="en-GB" sz="2400" baseline="-10000" dirty="0"/>
              <a:t>✅</a:t>
            </a:r>
            <a:r>
              <a:rPr lang="en-US" sz="2400" dirty="0">
                <a:solidFill>
                  <a:schemeClr val="accent4">
                    <a:lumMod val="60000"/>
                    <a:lumOff val="40000"/>
                  </a:schemeClr>
                </a:solidFill>
              </a:rPr>
              <a:t> tablets in cars dashboards, restaurants, stores</a:t>
            </a:r>
          </a:p>
          <a:p>
            <a:pPr marL="0" indent="0">
              <a:lnSpc>
                <a:spcPct val="100000"/>
              </a:lnSpc>
              <a:spcAft>
                <a:spcPts val="600"/>
              </a:spcAft>
              <a:buNone/>
            </a:pPr>
            <a:r>
              <a:rPr lang="en-GB" sz="2400" baseline="-10000" dirty="0"/>
              <a:t>⚠️  </a:t>
            </a:r>
            <a:r>
              <a:rPr lang="en-US" sz="2400" dirty="0">
                <a:solidFill>
                  <a:schemeClr val="accent3"/>
                </a:solidFill>
              </a:rPr>
              <a:t>children touch things in museums as if tablets</a:t>
            </a:r>
          </a:p>
        </p:txBody>
      </p:sp>
      <p:pic>
        <p:nvPicPr>
          <p:cNvPr id="4" name="Picture 3">
            <a:extLst>
              <a:ext uri="{FF2B5EF4-FFF2-40B4-BE49-F238E27FC236}">
                <a16:creationId xmlns:a16="http://schemas.microsoft.com/office/drawing/2014/main" id="{85F78CA7-EF57-3ADC-07FF-1D904BE7BB4D}"/>
              </a:ext>
            </a:extLst>
          </p:cNvPr>
          <p:cNvPicPr>
            <a:picLocks noChangeAspect="1"/>
          </p:cNvPicPr>
          <p:nvPr/>
        </p:nvPicPr>
        <p:blipFill rotWithShape="1">
          <a:blip r:embed="rId4">
            <a:extLst>
              <a:ext uri="{28A0092B-C50C-407E-A947-70E740481C1C}">
                <a14:useLocalDpi xmlns:a14="http://schemas.microsoft.com/office/drawing/2010/main" val="0"/>
              </a:ext>
            </a:extLst>
          </a:blip>
          <a:srcRect t="11403" b="5667"/>
          <a:stretch/>
        </p:blipFill>
        <p:spPr>
          <a:xfrm>
            <a:off x="3848374" y="2866238"/>
            <a:ext cx="5968287" cy="3213541"/>
          </a:xfrm>
          <a:prstGeom prst="rect">
            <a:avLst/>
          </a:prstGeom>
        </p:spPr>
      </p:pic>
      <p:grpSp>
        <p:nvGrpSpPr>
          <p:cNvPr id="7" name="Group 6">
            <a:extLst>
              <a:ext uri="{FF2B5EF4-FFF2-40B4-BE49-F238E27FC236}">
                <a16:creationId xmlns:a16="http://schemas.microsoft.com/office/drawing/2014/main" id="{47AF0EF3-A114-4E78-3F6C-B2A0E1057A7C}"/>
              </a:ext>
            </a:extLst>
          </p:cNvPr>
          <p:cNvGrpSpPr/>
          <p:nvPr/>
        </p:nvGrpSpPr>
        <p:grpSpPr>
          <a:xfrm>
            <a:off x="1040525" y="2616034"/>
            <a:ext cx="10142471" cy="2039007"/>
            <a:chOff x="1040525" y="2616034"/>
            <a:chExt cx="10142471" cy="2039007"/>
          </a:xfrm>
        </p:grpSpPr>
        <p:sp>
          <p:nvSpPr>
            <p:cNvPr id="9" name="Rectangle 8">
              <a:extLst>
                <a:ext uri="{FF2B5EF4-FFF2-40B4-BE49-F238E27FC236}">
                  <a16:creationId xmlns:a16="http://schemas.microsoft.com/office/drawing/2014/main" id="{733A7C1A-B19F-6E7C-1C73-1936D04F727F}"/>
                </a:ext>
              </a:extLst>
            </p:cNvPr>
            <p:cNvSpPr/>
            <p:nvPr/>
          </p:nvSpPr>
          <p:spPr>
            <a:xfrm>
              <a:off x="1040525" y="2616034"/>
              <a:ext cx="10142471" cy="2039007"/>
            </a:xfrm>
            <a:prstGeom prst="rect">
              <a:avLst/>
            </a:prstGeom>
            <a:solidFill>
              <a:schemeClr val="accent4">
                <a:lumMod val="60000"/>
                <a:lumOff val="40000"/>
              </a:schemeClr>
            </a:solidFill>
            <a:ln w="38100" cap="rnd">
              <a:gradFill flip="none" rotWithShape="1">
                <a:gsLst>
                  <a:gs pos="0">
                    <a:schemeClr val="accent3"/>
                  </a:gs>
                  <a:gs pos="65000">
                    <a:schemeClr val="accent5"/>
                  </a:gs>
                  <a:gs pos="100000">
                    <a:schemeClr val="bg1"/>
                  </a:gs>
                </a:gsLst>
                <a:lin ang="1350000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lIns="45720" tIns="45720" rIns="45720" rtlCol="0" anchor="ctr"/>
            <a:lstStyle/>
            <a:p>
              <a:pPr algn="ctr">
                <a:spcAft>
                  <a:spcPts val="600"/>
                </a:spcAft>
              </a:pPr>
              <a:r>
                <a:rPr lang="en-GB" sz="3200" dirty="0">
                  <a:solidFill>
                    <a:schemeClr val="bg1"/>
                  </a:solidFill>
                </a:rPr>
                <a:t>Ship physical products </a:t>
              </a:r>
            </a:p>
            <a:p>
              <a:pPr algn="ctr">
                <a:spcAft>
                  <a:spcPts val="600"/>
                </a:spcAft>
              </a:pPr>
              <a:r>
                <a:rPr lang="en-GB" sz="3200" dirty="0">
                  <a:solidFill>
                    <a:schemeClr val="bg1"/>
                  </a:solidFill>
                </a:rPr>
                <a:t>that come to life with a tap?</a:t>
              </a:r>
            </a:p>
          </p:txBody>
        </p:sp>
        <p:sp>
          <p:nvSpPr>
            <p:cNvPr id="11" name="TextBox 10">
              <a:extLst>
                <a:ext uri="{FF2B5EF4-FFF2-40B4-BE49-F238E27FC236}">
                  <a16:creationId xmlns:a16="http://schemas.microsoft.com/office/drawing/2014/main" id="{79DC5187-62ED-061B-D9B4-943E409DE067}"/>
                </a:ext>
              </a:extLst>
            </p:cNvPr>
            <p:cNvSpPr txBox="1"/>
            <p:nvPr/>
          </p:nvSpPr>
          <p:spPr>
            <a:xfrm>
              <a:off x="9635598" y="3312458"/>
              <a:ext cx="898198" cy="1015663"/>
            </a:xfrm>
            <a:prstGeom prst="rect">
              <a:avLst/>
            </a:prstGeom>
            <a:noFill/>
          </p:spPr>
          <p:txBody>
            <a:bodyPr wrap="square">
              <a:spAutoFit/>
            </a:bodyPr>
            <a:lstStyle/>
            <a:p>
              <a:pPr>
                <a:spcAft>
                  <a:spcPts val="600"/>
                </a:spcAft>
              </a:pPr>
              <a:r>
                <a:rPr lang="en-GB" sz="6000" dirty="0"/>
                <a:t>🤔</a:t>
              </a:r>
            </a:p>
          </p:txBody>
        </p:sp>
      </p:grpSp>
    </p:spTree>
    <p:extLst>
      <p:ext uri="{BB962C8B-B14F-4D97-AF65-F5344CB8AC3E}">
        <p14:creationId xmlns:p14="http://schemas.microsoft.com/office/powerpoint/2010/main" val="3562009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WS">
  <a:themeElements>
    <a:clrScheme name="Custom 1">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89BDEE"/>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reInvent2022_Template_20220602_jk" id="{4D40DF26-0619-F045-92CA-85A149055DE4}" vid="{7DC3BE44-FE2F-D447-8D75-5EE52C00B4F1}"/>
    </a:ext>
  </a:extLst>
</a:theme>
</file>

<file path=ppt/theme/theme2.xml><?xml version="1.0" encoding="utf-8"?>
<a:theme xmlns:a="http://schemas.openxmlformats.org/drawingml/2006/main" name="1_AWS">
  <a:themeElements>
    <a:clrScheme name="Custom 75">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5DADFD"/>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3" id="{75F086DE-2965-45A4-BDC6-88E6C1D0FF43}" vid="{D15E4270-0100-4A1F-8542-E99C62EE8F22}"/>
    </a:ext>
  </a:extLst>
</a:theme>
</file>

<file path=ppt/theme/theme3.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Template>
  <TotalTime>13325</TotalTime>
  <Words>3443</Words>
  <Application>Microsoft Macintosh PowerPoint</Application>
  <PresentationFormat>Widescreen</PresentationFormat>
  <Paragraphs>1123</Paragraphs>
  <Slides>54</Slides>
  <Notes>51</Notes>
  <HiddenSlides>10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54</vt:i4>
      </vt:variant>
    </vt:vector>
  </HeadingPairs>
  <TitlesOfParts>
    <vt:vector size="65" baseType="lpstr">
      <vt:lpstr>Amazon Ember Display</vt:lpstr>
      <vt:lpstr>Lora</vt:lpstr>
      <vt:lpstr>Arial</vt:lpstr>
      <vt:lpstr>Helvetica</vt:lpstr>
      <vt:lpstr>Amazon Ember</vt:lpstr>
      <vt:lpstr>Lucida Console</vt:lpstr>
      <vt:lpstr>Segoe UI</vt:lpstr>
      <vt:lpstr>Wingdings</vt:lpstr>
      <vt:lpstr>Amazon Ember Heavy</vt:lpstr>
      <vt:lpstr>AWS</vt:lpstr>
      <vt:lpstr>1_AWS</vt:lpstr>
      <vt:lpstr>Connect and cognify  nearly every thing, place, and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SriHari Thotapalli</dc:creator>
  <cp:lastModifiedBy>Fonseca, Jorge</cp:lastModifiedBy>
  <cp:revision>36</cp:revision>
  <dcterms:created xsi:type="dcterms:W3CDTF">2022-10-07T16:14:37Z</dcterms:created>
  <dcterms:modified xsi:type="dcterms:W3CDTF">2024-03-11T01:18:41Z</dcterms:modified>
</cp:coreProperties>
</file>